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modernComment_136_0.xml" ContentType="application/vnd.ms-powerpoint.comments+xml"/>
  <Override PartName="/ppt/comments/modernComment_10F_0.xml" ContentType="application/vnd.ms-powerpoint.comments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>
  <p:sldMasterIdLst>
    <p:sldMasterId id="2147483648" r:id="rId4"/>
  </p:sldMasterIdLst>
  <p:notesMasterIdLst>
    <p:notesMasterId r:id="rId25"/>
  </p:notesMasterIdLst>
  <p:sldIdLst>
    <p:sldId id="257" r:id="rId5"/>
    <p:sldId id="256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309" r:id="rId16"/>
    <p:sldId id="310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x="12192000" cy="6858000"/>
  <p:notesSz cx="6858000" cy="9144000"/>
  <p:defaultTextStyle>
    <a:defPPr marL="0" marR="0" indent="0" algn="r" defTabSz="914400" rtl="1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ar-MA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Source Sans Pro Bold"/>
        <a:ea typeface="Source Sans Pro Bold"/>
        <a:cs typeface="Source Sans Pro Bold"/>
        <a:sym typeface="Source Sans Pro Bold"/>
      </a:defRPr>
    </a:lvl1pPr>
    <a:lvl2pPr marL="0" marR="0" indent="4572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Source Sans Pro Bold"/>
        <a:ea typeface="Source Sans Pro Bold"/>
        <a:cs typeface="Source Sans Pro Bold"/>
        <a:sym typeface="Source Sans Pro Bold"/>
      </a:defRPr>
    </a:lvl2pPr>
    <a:lvl3pPr marL="0" marR="0" indent="9144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Source Sans Pro Bold"/>
        <a:ea typeface="Source Sans Pro Bold"/>
        <a:cs typeface="Source Sans Pro Bold"/>
        <a:sym typeface="Source Sans Pro Bold"/>
      </a:defRPr>
    </a:lvl3pPr>
    <a:lvl4pPr marL="0" marR="0" indent="13716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Source Sans Pro Bold"/>
        <a:ea typeface="Source Sans Pro Bold"/>
        <a:cs typeface="Source Sans Pro Bold"/>
        <a:sym typeface="Source Sans Pro Bold"/>
      </a:defRPr>
    </a:lvl4pPr>
    <a:lvl5pPr marL="0" marR="0" indent="18288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Source Sans Pro Bold"/>
        <a:ea typeface="Source Sans Pro Bold"/>
        <a:cs typeface="Source Sans Pro Bold"/>
        <a:sym typeface="Source Sans Pro Bold"/>
      </a:defRPr>
    </a:lvl5pPr>
    <a:lvl6pPr marL="0" marR="0" indent="22860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Source Sans Pro Bold"/>
        <a:ea typeface="Source Sans Pro Bold"/>
        <a:cs typeface="Source Sans Pro Bold"/>
        <a:sym typeface="Source Sans Pro Bold"/>
      </a:defRPr>
    </a:lvl6pPr>
    <a:lvl7pPr marL="0" marR="0" indent="27432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Source Sans Pro Bold"/>
        <a:ea typeface="Source Sans Pro Bold"/>
        <a:cs typeface="Source Sans Pro Bold"/>
        <a:sym typeface="Source Sans Pro Bold"/>
      </a:defRPr>
    </a:lvl7pPr>
    <a:lvl8pPr marL="0" marR="0" indent="32004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Source Sans Pro Bold"/>
        <a:ea typeface="Source Sans Pro Bold"/>
        <a:cs typeface="Source Sans Pro Bold"/>
        <a:sym typeface="Source Sans Pro Bold"/>
      </a:defRPr>
    </a:lvl8pPr>
    <a:lvl9pPr marL="0" marR="0" indent="36576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Source Sans Pro Bold"/>
        <a:ea typeface="Source Sans Pro Bold"/>
        <a:cs typeface="Source Sans Pro Bold"/>
        <a:sym typeface="Source Sans Pro Bold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402596A-4C49-C5ED-2FF4-8F6433CDD6E8}" name="EZZINE, Hind" initials="EH" userId="S::ezzineh@who.int::edcab00f-6318-46e5-a4a9-188b01ee222f" providerId="AD"/>
  <p188:author id="{CE3F4ECB-56DD-20D5-704E-51FCCDB6670F}" name="GOMEZ, Paula" initials="GP" userId="S::gomezp@who.int::c93cf399-3ed7-4230-9282-8831e3fe5ae7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amás Kovács" initials="TK" lastIdx="5" clrIdx="0"/>
  <p:cmAuthor id="1" name="EMAD GHAZEER" initials="EMAD" lastIdx="1" clrIdx="1">
    <p:extLst>
      <p:ext uri="{19B8F6BF-5375-455C-9EA6-DF929625EA0E}">
        <p15:presenceInfo xmlns:p15="http://schemas.microsoft.com/office/powerpoint/2012/main" userId="EMAD GHAZE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5A000"/>
    <a:srgbClr val="E6E7EA"/>
    <a:srgbClr val="CACB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986A5B7-DDF7-E475-C395-A2C373863AC1}" v="4" dt="2024-03-23T16:43:06.620"/>
    <p1510:client id="{B7DCC245-121B-C956-BB22-54C7B186908B}" v="178" dt="2024-03-22T18:05:10.034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BD2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Col>
    <a:lastRow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2DFCA"/>
          </a:solidFill>
        </a:fill>
      </a:tcStyle>
    </a:wholeTbl>
    <a:band2H>
      <a:tcTxStyle/>
      <a:tcStyle>
        <a:tcBdr/>
        <a:fill>
          <a:solidFill>
            <a:srgbClr val="EAF0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871" autoAdjust="0"/>
    <p:restoredTop sz="94660"/>
  </p:normalViewPr>
  <p:slideViewPr>
    <p:cSldViewPr snapToGrid="0">
      <p:cViewPr varScale="1">
        <p:scale>
          <a:sx n="99" d="100"/>
          <a:sy n="99" d="100"/>
        </p:scale>
        <p:origin x="36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33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MEZ, Paula" userId="c93cf399-3ed7-4230-9282-8831e3fe5ae7" providerId="ADAL" clId="{CEFACB39-C5C5-4A9E-B6D5-FE5E9E0A6493}"/>
    <pc:docChg chg="custSel modSld modMainMaster">
      <pc:chgData name="GOMEZ, Paula" userId="c93cf399-3ed7-4230-9282-8831e3fe5ae7" providerId="ADAL" clId="{CEFACB39-C5C5-4A9E-B6D5-FE5E9E0A6493}" dt="2024-02-07T16:51:48.270" v="108" actId="1076"/>
      <pc:docMkLst>
        <pc:docMk/>
      </pc:docMkLst>
      <pc:sldChg chg="modSp mod">
        <pc:chgData name="GOMEZ, Paula" userId="c93cf399-3ed7-4230-9282-8831e3fe5ae7" providerId="ADAL" clId="{CEFACB39-C5C5-4A9E-B6D5-FE5E9E0A6493}" dt="2024-02-07T16:50:29.363" v="90" actId="255"/>
        <pc:sldMkLst>
          <pc:docMk/>
          <pc:sldMk cId="0" sldId="261"/>
        </pc:sldMkLst>
        <pc:spChg chg="mod">
          <ac:chgData name="GOMEZ, Paula" userId="c93cf399-3ed7-4230-9282-8831e3fe5ae7" providerId="ADAL" clId="{CEFACB39-C5C5-4A9E-B6D5-FE5E9E0A6493}" dt="2024-02-07T16:50:29.363" v="90" actId="255"/>
          <ac:spMkLst>
            <pc:docMk/>
            <pc:sldMk cId="0" sldId="261"/>
            <ac:spMk id="311" creationId="{00000000-0000-0000-0000-000000000000}"/>
          </ac:spMkLst>
        </pc:spChg>
      </pc:sldChg>
      <pc:sldChg chg="modSp mod">
        <pc:chgData name="GOMEZ, Paula" userId="c93cf399-3ed7-4230-9282-8831e3fe5ae7" providerId="ADAL" clId="{CEFACB39-C5C5-4A9E-B6D5-FE5E9E0A6493}" dt="2024-02-07T16:51:48.270" v="108" actId="1076"/>
        <pc:sldMkLst>
          <pc:docMk/>
          <pc:sldMk cId="0" sldId="271"/>
        </pc:sldMkLst>
        <pc:spChg chg="mod">
          <ac:chgData name="GOMEZ, Paula" userId="c93cf399-3ed7-4230-9282-8831e3fe5ae7" providerId="ADAL" clId="{CEFACB39-C5C5-4A9E-B6D5-FE5E9E0A6493}" dt="2024-02-07T16:51:48.270" v="108" actId="1076"/>
          <ac:spMkLst>
            <pc:docMk/>
            <pc:sldMk cId="0" sldId="271"/>
            <ac:spMk id="368" creationId="{00000000-0000-0000-0000-000000000000}"/>
          </ac:spMkLst>
        </pc:spChg>
      </pc:sldChg>
      <pc:sldChg chg="modSp mod">
        <pc:chgData name="GOMEZ, Paula" userId="c93cf399-3ed7-4230-9282-8831e3fe5ae7" providerId="ADAL" clId="{CEFACB39-C5C5-4A9E-B6D5-FE5E9E0A6493}" dt="2024-02-07T16:46:54.316" v="5" actId="27636"/>
        <pc:sldMkLst>
          <pc:docMk/>
          <pc:sldMk cId="0" sldId="273"/>
        </pc:sldMkLst>
        <pc:spChg chg="mod">
          <ac:chgData name="GOMEZ, Paula" userId="c93cf399-3ed7-4230-9282-8831e3fe5ae7" providerId="ADAL" clId="{CEFACB39-C5C5-4A9E-B6D5-FE5E9E0A6493}" dt="2024-02-07T16:46:54.316" v="5" actId="27636"/>
          <ac:spMkLst>
            <pc:docMk/>
            <pc:sldMk cId="0" sldId="273"/>
            <ac:spMk id="2" creationId="{C0025F84-37F0-5C18-B64E-3DCAFFD8D215}"/>
          </ac:spMkLst>
        </pc:spChg>
      </pc:sldChg>
      <pc:sldChg chg="modSp mod">
        <pc:chgData name="GOMEZ, Paula" userId="c93cf399-3ed7-4230-9282-8831e3fe5ae7" providerId="ADAL" clId="{CEFACB39-C5C5-4A9E-B6D5-FE5E9E0A6493}" dt="2024-02-07T16:51:33.951" v="107" actId="1037"/>
        <pc:sldMkLst>
          <pc:docMk/>
          <pc:sldMk cId="0" sldId="310"/>
        </pc:sldMkLst>
        <pc:spChg chg="mod">
          <ac:chgData name="GOMEZ, Paula" userId="c93cf399-3ed7-4230-9282-8831e3fe5ae7" providerId="ADAL" clId="{CEFACB39-C5C5-4A9E-B6D5-FE5E9E0A6493}" dt="2024-02-07T16:49:41.788" v="87" actId="14100"/>
          <ac:spMkLst>
            <pc:docMk/>
            <pc:sldMk cId="0" sldId="310"/>
            <ac:spMk id="1225" creationId="{00000000-0000-0000-0000-000000000000}"/>
          </ac:spMkLst>
        </pc:spChg>
        <pc:spChg chg="mod">
          <ac:chgData name="GOMEZ, Paula" userId="c93cf399-3ed7-4230-9282-8831e3fe5ae7" providerId="ADAL" clId="{CEFACB39-C5C5-4A9E-B6D5-FE5E9E0A6493}" dt="2024-02-07T16:51:33.951" v="107" actId="1037"/>
          <ac:spMkLst>
            <pc:docMk/>
            <pc:sldMk cId="0" sldId="310"/>
            <ac:spMk id="1226" creationId="{00000000-0000-0000-0000-000000000000}"/>
          </ac:spMkLst>
        </pc:spChg>
        <pc:spChg chg="mod">
          <ac:chgData name="GOMEZ, Paula" userId="c93cf399-3ed7-4230-9282-8831e3fe5ae7" providerId="ADAL" clId="{CEFACB39-C5C5-4A9E-B6D5-FE5E9E0A6493}" dt="2024-02-07T16:50:56.388" v="96" actId="14100"/>
          <ac:spMkLst>
            <pc:docMk/>
            <pc:sldMk cId="0" sldId="310"/>
            <ac:spMk id="1227" creationId="{00000000-0000-0000-0000-000000000000}"/>
          </ac:spMkLst>
        </pc:spChg>
      </pc:sldChg>
      <pc:sldMasterChg chg="addSp delSp modSp mod modSldLayout">
        <pc:chgData name="GOMEZ, Paula" userId="c93cf399-3ed7-4230-9282-8831e3fe5ae7" providerId="ADAL" clId="{CEFACB39-C5C5-4A9E-B6D5-FE5E9E0A6493}" dt="2024-02-07T16:49:13.953" v="86"/>
        <pc:sldMasterMkLst>
          <pc:docMk/>
          <pc:sldMasterMk cId="0" sldId="2147483648"/>
        </pc:sldMasterMkLst>
        <pc:picChg chg="del">
          <ac:chgData name="GOMEZ, Paula" userId="c93cf399-3ed7-4230-9282-8831e3fe5ae7" providerId="ADAL" clId="{CEFACB39-C5C5-4A9E-B6D5-FE5E9E0A6493}" dt="2024-02-07T16:46:40.980" v="1" actId="478"/>
          <ac:picMkLst>
            <pc:docMk/>
            <pc:sldMasterMk cId="0" sldId="2147483648"/>
            <ac:picMk id="3" creationId="{00000000-0000-0000-0000-000000000000}"/>
          </ac:picMkLst>
        </pc:picChg>
        <pc:picChg chg="del">
          <ac:chgData name="GOMEZ, Paula" userId="c93cf399-3ed7-4230-9282-8831e3fe5ae7" providerId="ADAL" clId="{CEFACB39-C5C5-4A9E-B6D5-FE5E9E0A6493}" dt="2024-02-07T16:46:37.466" v="0" actId="478"/>
          <ac:picMkLst>
            <pc:docMk/>
            <pc:sldMasterMk cId="0" sldId="2147483648"/>
            <ac:picMk id="5" creationId="{00000000-0000-0000-0000-000000000000}"/>
          </ac:picMkLst>
        </pc:picChg>
        <pc:picChg chg="add mod">
          <ac:chgData name="GOMEZ, Paula" userId="c93cf399-3ed7-4230-9282-8831e3fe5ae7" providerId="ADAL" clId="{CEFACB39-C5C5-4A9E-B6D5-FE5E9E0A6493}" dt="2024-02-07T16:47:09.371" v="44" actId="1076"/>
          <ac:picMkLst>
            <pc:docMk/>
            <pc:sldMasterMk cId="0" sldId="2147483648"/>
            <ac:picMk id="16" creationId="{85E02A65-77E6-B8EE-8C40-A17BDD8C23B3}"/>
          </ac:picMkLst>
        </pc:picChg>
        <pc:sldLayoutChg chg="addSp delSp modSp mod">
          <pc:chgData name="GOMEZ, Paula" userId="c93cf399-3ed7-4230-9282-8831e3fe5ae7" providerId="ADAL" clId="{CEFACB39-C5C5-4A9E-B6D5-FE5E9E0A6493}" dt="2024-02-07T16:47:24.094" v="47" actId="478"/>
          <pc:sldLayoutMkLst>
            <pc:docMk/>
            <pc:sldMasterMk cId="0" sldId="2147483648"/>
            <pc:sldLayoutMk cId="0" sldId="2147483649"/>
          </pc:sldLayoutMkLst>
          <pc:picChg chg="add mod">
            <ac:chgData name="GOMEZ, Paula" userId="c93cf399-3ed7-4230-9282-8831e3fe5ae7" providerId="ADAL" clId="{CEFACB39-C5C5-4A9E-B6D5-FE5E9E0A6493}" dt="2024-02-07T16:47:18.653" v="46"/>
            <ac:picMkLst>
              <pc:docMk/>
              <pc:sldMasterMk cId="0" sldId="2147483648"/>
              <pc:sldLayoutMk cId="0" sldId="2147483649"/>
              <ac:picMk id="2" creationId="{229065B7-F0B6-3B6C-A2A1-C742CA6E65C9}"/>
            </ac:picMkLst>
          </pc:picChg>
          <pc:picChg chg="del">
            <ac:chgData name="GOMEZ, Paula" userId="c93cf399-3ed7-4230-9282-8831e3fe5ae7" providerId="ADAL" clId="{CEFACB39-C5C5-4A9E-B6D5-FE5E9E0A6493}" dt="2024-02-07T16:47:24.094" v="47" actId="478"/>
            <ac:picMkLst>
              <pc:docMk/>
              <pc:sldMasterMk cId="0" sldId="2147483648"/>
              <pc:sldLayoutMk cId="0" sldId="2147483649"/>
              <ac:picMk id="24" creationId="{00000000-0000-0000-0000-000000000000}"/>
            </ac:picMkLst>
          </pc:picChg>
          <pc:picChg chg="del">
            <ac:chgData name="GOMEZ, Paula" userId="c93cf399-3ed7-4230-9282-8831e3fe5ae7" providerId="ADAL" clId="{CEFACB39-C5C5-4A9E-B6D5-FE5E9E0A6493}" dt="2024-02-07T16:47:18.098" v="45" actId="478"/>
            <ac:picMkLst>
              <pc:docMk/>
              <pc:sldMasterMk cId="0" sldId="2147483648"/>
              <pc:sldLayoutMk cId="0" sldId="2147483649"/>
              <ac:picMk id="26" creationId="{00000000-0000-0000-0000-000000000000}"/>
            </ac:picMkLst>
          </pc:picChg>
        </pc:sldLayoutChg>
        <pc:sldLayoutChg chg="addSp delSp modSp mod">
          <pc:chgData name="GOMEZ, Paula" userId="c93cf399-3ed7-4230-9282-8831e3fe5ae7" providerId="ADAL" clId="{CEFACB39-C5C5-4A9E-B6D5-FE5E9E0A6493}" dt="2024-02-07T16:47:32.962" v="50" actId="478"/>
          <pc:sldLayoutMkLst>
            <pc:docMk/>
            <pc:sldMasterMk cId="0" sldId="2147483648"/>
            <pc:sldLayoutMk cId="0" sldId="2147483650"/>
          </pc:sldLayoutMkLst>
          <pc:picChg chg="add mod">
            <ac:chgData name="GOMEZ, Paula" userId="c93cf399-3ed7-4230-9282-8831e3fe5ae7" providerId="ADAL" clId="{CEFACB39-C5C5-4A9E-B6D5-FE5E9E0A6493}" dt="2024-02-07T16:47:29.951" v="49"/>
            <ac:picMkLst>
              <pc:docMk/>
              <pc:sldMasterMk cId="0" sldId="2147483648"/>
              <pc:sldLayoutMk cId="0" sldId="2147483650"/>
              <ac:picMk id="3" creationId="{EAA98F0B-0EAD-22FB-2ADA-5F9DAF6D6133}"/>
            </ac:picMkLst>
          </pc:picChg>
          <pc:picChg chg="del">
            <ac:chgData name="GOMEZ, Paula" userId="c93cf399-3ed7-4230-9282-8831e3fe5ae7" providerId="ADAL" clId="{CEFACB39-C5C5-4A9E-B6D5-FE5E9E0A6493}" dt="2024-02-07T16:47:32.962" v="50" actId="478"/>
            <ac:picMkLst>
              <pc:docMk/>
              <pc:sldMasterMk cId="0" sldId="2147483648"/>
              <pc:sldLayoutMk cId="0" sldId="2147483650"/>
              <ac:picMk id="41" creationId="{00000000-0000-0000-0000-000000000000}"/>
            </ac:picMkLst>
          </pc:picChg>
          <pc:picChg chg="del">
            <ac:chgData name="GOMEZ, Paula" userId="c93cf399-3ed7-4230-9282-8831e3fe5ae7" providerId="ADAL" clId="{CEFACB39-C5C5-4A9E-B6D5-FE5E9E0A6493}" dt="2024-02-07T16:47:29.321" v="48" actId="478"/>
            <ac:picMkLst>
              <pc:docMk/>
              <pc:sldMasterMk cId="0" sldId="2147483648"/>
              <pc:sldLayoutMk cId="0" sldId="2147483650"/>
              <ac:picMk id="43" creationId="{00000000-0000-0000-0000-000000000000}"/>
            </ac:picMkLst>
          </pc:picChg>
        </pc:sldLayoutChg>
        <pc:sldLayoutChg chg="addSp delSp modSp mod">
          <pc:chgData name="GOMEZ, Paula" userId="c93cf399-3ed7-4230-9282-8831e3fe5ae7" providerId="ADAL" clId="{CEFACB39-C5C5-4A9E-B6D5-FE5E9E0A6493}" dt="2024-02-07T16:47:40.020" v="53"/>
          <pc:sldLayoutMkLst>
            <pc:docMk/>
            <pc:sldMasterMk cId="0" sldId="2147483648"/>
            <pc:sldLayoutMk cId="0" sldId="2147483651"/>
          </pc:sldLayoutMkLst>
          <pc:picChg chg="add mod">
            <ac:chgData name="GOMEZ, Paula" userId="c93cf399-3ed7-4230-9282-8831e3fe5ae7" providerId="ADAL" clId="{CEFACB39-C5C5-4A9E-B6D5-FE5E9E0A6493}" dt="2024-02-07T16:47:40.020" v="53"/>
            <ac:picMkLst>
              <pc:docMk/>
              <pc:sldMasterMk cId="0" sldId="2147483648"/>
              <pc:sldLayoutMk cId="0" sldId="2147483651"/>
              <ac:picMk id="3" creationId="{39D52873-DDB8-F749-A4E6-8565877C728B}"/>
            </ac:picMkLst>
          </pc:picChg>
          <pc:picChg chg="del">
            <ac:chgData name="GOMEZ, Paula" userId="c93cf399-3ed7-4230-9282-8831e3fe5ae7" providerId="ADAL" clId="{CEFACB39-C5C5-4A9E-B6D5-FE5E9E0A6493}" dt="2024-02-07T16:47:38.845" v="52" actId="478"/>
            <ac:picMkLst>
              <pc:docMk/>
              <pc:sldMasterMk cId="0" sldId="2147483648"/>
              <pc:sldLayoutMk cId="0" sldId="2147483651"/>
              <ac:picMk id="58" creationId="{00000000-0000-0000-0000-000000000000}"/>
            </ac:picMkLst>
          </pc:picChg>
          <pc:picChg chg="del">
            <ac:chgData name="GOMEZ, Paula" userId="c93cf399-3ed7-4230-9282-8831e3fe5ae7" providerId="ADAL" clId="{CEFACB39-C5C5-4A9E-B6D5-FE5E9E0A6493}" dt="2024-02-07T16:47:37.756" v="51" actId="478"/>
            <ac:picMkLst>
              <pc:docMk/>
              <pc:sldMasterMk cId="0" sldId="2147483648"/>
              <pc:sldLayoutMk cId="0" sldId="2147483651"/>
              <ac:picMk id="60" creationId="{00000000-0000-0000-0000-000000000000}"/>
            </ac:picMkLst>
          </pc:picChg>
        </pc:sldLayoutChg>
        <pc:sldLayoutChg chg="addSp delSp modSp mod">
          <pc:chgData name="GOMEZ, Paula" userId="c93cf399-3ed7-4230-9282-8831e3fe5ae7" providerId="ADAL" clId="{CEFACB39-C5C5-4A9E-B6D5-FE5E9E0A6493}" dt="2024-02-07T16:47:46.639" v="56"/>
          <pc:sldLayoutMkLst>
            <pc:docMk/>
            <pc:sldMasterMk cId="0" sldId="2147483648"/>
            <pc:sldLayoutMk cId="0" sldId="2147483652"/>
          </pc:sldLayoutMkLst>
          <pc:picChg chg="add mod">
            <ac:chgData name="GOMEZ, Paula" userId="c93cf399-3ed7-4230-9282-8831e3fe5ae7" providerId="ADAL" clId="{CEFACB39-C5C5-4A9E-B6D5-FE5E9E0A6493}" dt="2024-02-07T16:47:46.639" v="56"/>
            <ac:picMkLst>
              <pc:docMk/>
              <pc:sldMasterMk cId="0" sldId="2147483648"/>
              <pc:sldLayoutMk cId="0" sldId="2147483652"/>
              <ac:picMk id="3" creationId="{32428651-184C-EC69-4DCE-8C65993C593E}"/>
            </ac:picMkLst>
          </pc:picChg>
          <pc:picChg chg="del">
            <ac:chgData name="GOMEZ, Paula" userId="c93cf399-3ed7-4230-9282-8831e3fe5ae7" providerId="ADAL" clId="{CEFACB39-C5C5-4A9E-B6D5-FE5E9E0A6493}" dt="2024-02-07T16:47:45.531" v="55" actId="478"/>
            <ac:picMkLst>
              <pc:docMk/>
              <pc:sldMasterMk cId="0" sldId="2147483648"/>
              <pc:sldLayoutMk cId="0" sldId="2147483652"/>
              <ac:picMk id="76" creationId="{00000000-0000-0000-0000-000000000000}"/>
            </ac:picMkLst>
          </pc:picChg>
          <pc:picChg chg="del">
            <ac:chgData name="GOMEZ, Paula" userId="c93cf399-3ed7-4230-9282-8831e3fe5ae7" providerId="ADAL" clId="{CEFACB39-C5C5-4A9E-B6D5-FE5E9E0A6493}" dt="2024-02-07T16:47:44.645" v="54" actId="478"/>
            <ac:picMkLst>
              <pc:docMk/>
              <pc:sldMasterMk cId="0" sldId="2147483648"/>
              <pc:sldLayoutMk cId="0" sldId="2147483652"/>
              <ac:picMk id="78" creationId="{00000000-0000-0000-0000-000000000000}"/>
            </ac:picMkLst>
          </pc:picChg>
        </pc:sldLayoutChg>
        <pc:sldLayoutChg chg="addSp delSp modSp mod">
          <pc:chgData name="GOMEZ, Paula" userId="c93cf399-3ed7-4230-9282-8831e3fe5ae7" providerId="ADAL" clId="{CEFACB39-C5C5-4A9E-B6D5-FE5E9E0A6493}" dt="2024-02-07T16:47:53.548" v="59"/>
          <pc:sldLayoutMkLst>
            <pc:docMk/>
            <pc:sldMasterMk cId="0" sldId="2147483648"/>
            <pc:sldLayoutMk cId="0" sldId="2147483653"/>
          </pc:sldLayoutMkLst>
          <pc:picChg chg="add mod">
            <ac:chgData name="GOMEZ, Paula" userId="c93cf399-3ed7-4230-9282-8831e3fe5ae7" providerId="ADAL" clId="{CEFACB39-C5C5-4A9E-B6D5-FE5E9E0A6493}" dt="2024-02-07T16:47:53.548" v="59"/>
            <ac:picMkLst>
              <pc:docMk/>
              <pc:sldMasterMk cId="0" sldId="2147483648"/>
              <pc:sldLayoutMk cId="0" sldId="2147483653"/>
              <ac:picMk id="3" creationId="{CF6629D0-C467-CC00-0496-F985A97E19A8}"/>
            </ac:picMkLst>
          </pc:picChg>
          <pc:picChg chg="del">
            <ac:chgData name="GOMEZ, Paula" userId="c93cf399-3ed7-4230-9282-8831e3fe5ae7" providerId="ADAL" clId="{CEFACB39-C5C5-4A9E-B6D5-FE5E9E0A6493}" dt="2024-02-07T16:47:52.196" v="58" actId="478"/>
            <ac:picMkLst>
              <pc:docMk/>
              <pc:sldMasterMk cId="0" sldId="2147483648"/>
              <pc:sldLayoutMk cId="0" sldId="2147483653"/>
              <ac:picMk id="95" creationId="{00000000-0000-0000-0000-000000000000}"/>
            </ac:picMkLst>
          </pc:picChg>
          <pc:picChg chg="del">
            <ac:chgData name="GOMEZ, Paula" userId="c93cf399-3ed7-4230-9282-8831e3fe5ae7" providerId="ADAL" clId="{CEFACB39-C5C5-4A9E-B6D5-FE5E9E0A6493}" dt="2024-02-07T16:47:51.452" v="57" actId="478"/>
            <ac:picMkLst>
              <pc:docMk/>
              <pc:sldMasterMk cId="0" sldId="2147483648"/>
              <pc:sldLayoutMk cId="0" sldId="2147483653"/>
              <ac:picMk id="97" creationId="{00000000-0000-0000-0000-000000000000}"/>
            </ac:picMkLst>
          </pc:picChg>
        </pc:sldLayoutChg>
        <pc:sldLayoutChg chg="addSp delSp modSp mod">
          <pc:chgData name="GOMEZ, Paula" userId="c93cf399-3ed7-4230-9282-8831e3fe5ae7" providerId="ADAL" clId="{CEFACB39-C5C5-4A9E-B6D5-FE5E9E0A6493}" dt="2024-02-07T16:48:01.906" v="62"/>
          <pc:sldLayoutMkLst>
            <pc:docMk/>
            <pc:sldMasterMk cId="0" sldId="2147483648"/>
            <pc:sldLayoutMk cId="0" sldId="2147483654"/>
          </pc:sldLayoutMkLst>
          <pc:picChg chg="add mod">
            <ac:chgData name="GOMEZ, Paula" userId="c93cf399-3ed7-4230-9282-8831e3fe5ae7" providerId="ADAL" clId="{CEFACB39-C5C5-4A9E-B6D5-FE5E9E0A6493}" dt="2024-02-07T16:48:01.906" v="62"/>
            <ac:picMkLst>
              <pc:docMk/>
              <pc:sldMasterMk cId="0" sldId="2147483648"/>
              <pc:sldLayoutMk cId="0" sldId="2147483654"/>
              <ac:picMk id="3" creationId="{9C668656-32AD-C3C3-BF99-E29A2158A30C}"/>
            </ac:picMkLst>
          </pc:picChg>
          <pc:picChg chg="del">
            <ac:chgData name="GOMEZ, Paula" userId="c93cf399-3ed7-4230-9282-8831e3fe5ae7" providerId="ADAL" clId="{CEFACB39-C5C5-4A9E-B6D5-FE5E9E0A6493}" dt="2024-02-07T16:48:00.788" v="61" actId="478"/>
            <ac:picMkLst>
              <pc:docMk/>
              <pc:sldMasterMk cId="0" sldId="2147483648"/>
              <pc:sldLayoutMk cId="0" sldId="2147483654"/>
              <ac:picMk id="114" creationId="{00000000-0000-0000-0000-000000000000}"/>
            </ac:picMkLst>
          </pc:picChg>
          <pc:picChg chg="del">
            <ac:chgData name="GOMEZ, Paula" userId="c93cf399-3ed7-4230-9282-8831e3fe5ae7" providerId="ADAL" clId="{CEFACB39-C5C5-4A9E-B6D5-FE5E9E0A6493}" dt="2024-02-07T16:47:59.925" v="60" actId="478"/>
            <ac:picMkLst>
              <pc:docMk/>
              <pc:sldMasterMk cId="0" sldId="2147483648"/>
              <pc:sldLayoutMk cId="0" sldId="2147483654"/>
              <ac:picMk id="116" creationId="{00000000-0000-0000-0000-000000000000}"/>
            </ac:picMkLst>
          </pc:picChg>
        </pc:sldLayoutChg>
        <pc:sldLayoutChg chg="addSp delSp modSp mod">
          <pc:chgData name="GOMEZ, Paula" userId="c93cf399-3ed7-4230-9282-8831e3fe5ae7" providerId="ADAL" clId="{CEFACB39-C5C5-4A9E-B6D5-FE5E9E0A6493}" dt="2024-02-07T16:48:08.584" v="65"/>
          <pc:sldLayoutMkLst>
            <pc:docMk/>
            <pc:sldMasterMk cId="0" sldId="2147483648"/>
            <pc:sldLayoutMk cId="0" sldId="2147483655"/>
          </pc:sldLayoutMkLst>
          <pc:picChg chg="add mod">
            <ac:chgData name="GOMEZ, Paula" userId="c93cf399-3ed7-4230-9282-8831e3fe5ae7" providerId="ADAL" clId="{CEFACB39-C5C5-4A9E-B6D5-FE5E9E0A6493}" dt="2024-02-07T16:48:08.584" v="65"/>
            <ac:picMkLst>
              <pc:docMk/>
              <pc:sldMasterMk cId="0" sldId="2147483648"/>
              <pc:sldLayoutMk cId="0" sldId="2147483655"/>
              <ac:picMk id="3" creationId="{ACB6601D-7783-0E70-23FC-B31A686F3390}"/>
            </ac:picMkLst>
          </pc:picChg>
          <pc:picChg chg="del">
            <ac:chgData name="GOMEZ, Paula" userId="c93cf399-3ed7-4230-9282-8831e3fe5ae7" providerId="ADAL" clId="{CEFACB39-C5C5-4A9E-B6D5-FE5E9E0A6493}" dt="2024-02-07T16:48:07.345" v="64" actId="478"/>
            <ac:picMkLst>
              <pc:docMk/>
              <pc:sldMasterMk cId="0" sldId="2147483648"/>
              <pc:sldLayoutMk cId="0" sldId="2147483655"/>
              <ac:picMk id="133" creationId="{00000000-0000-0000-0000-000000000000}"/>
            </ac:picMkLst>
          </pc:picChg>
          <pc:picChg chg="del">
            <ac:chgData name="GOMEZ, Paula" userId="c93cf399-3ed7-4230-9282-8831e3fe5ae7" providerId="ADAL" clId="{CEFACB39-C5C5-4A9E-B6D5-FE5E9E0A6493}" dt="2024-02-07T16:48:06.637" v="63" actId="478"/>
            <ac:picMkLst>
              <pc:docMk/>
              <pc:sldMasterMk cId="0" sldId="2147483648"/>
              <pc:sldLayoutMk cId="0" sldId="2147483655"/>
              <ac:picMk id="135" creationId="{00000000-0000-0000-0000-000000000000}"/>
            </ac:picMkLst>
          </pc:picChg>
        </pc:sldLayoutChg>
        <pc:sldLayoutChg chg="addSp delSp modSp mod">
          <pc:chgData name="GOMEZ, Paula" userId="c93cf399-3ed7-4230-9282-8831e3fe5ae7" providerId="ADAL" clId="{CEFACB39-C5C5-4A9E-B6D5-FE5E9E0A6493}" dt="2024-02-07T16:48:30.717" v="68"/>
          <pc:sldLayoutMkLst>
            <pc:docMk/>
            <pc:sldMasterMk cId="0" sldId="2147483648"/>
            <pc:sldLayoutMk cId="0" sldId="2147483657"/>
          </pc:sldLayoutMkLst>
          <pc:picChg chg="add mod">
            <ac:chgData name="GOMEZ, Paula" userId="c93cf399-3ed7-4230-9282-8831e3fe5ae7" providerId="ADAL" clId="{CEFACB39-C5C5-4A9E-B6D5-FE5E9E0A6493}" dt="2024-02-07T16:48:30.717" v="68"/>
            <ac:picMkLst>
              <pc:docMk/>
              <pc:sldMasterMk cId="0" sldId="2147483648"/>
              <pc:sldLayoutMk cId="0" sldId="2147483657"/>
              <ac:picMk id="3" creationId="{EC1DE5C6-2769-823A-A537-CC5DE45D5B72}"/>
            </ac:picMkLst>
          </pc:picChg>
          <pc:picChg chg="del">
            <ac:chgData name="GOMEZ, Paula" userId="c93cf399-3ed7-4230-9282-8831e3fe5ae7" providerId="ADAL" clId="{CEFACB39-C5C5-4A9E-B6D5-FE5E9E0A6493}" dt="2024-02-07T16:48:29.618" v="67" actId="478"/>
            <ac:picMkLst>
              <pc:docMk/>
              <pc:sldMasterMk cId="0" sldId="2147483648"/>
              <pc:sldLayoutMk cId="0" sldId="2147483657"/>
              <ac:picMk id="159" creationId="{00000000-0000-0000-0000-000000000000}"/>
            </ac:picMkLst>
          </pc:picChg>
          <pc:picChg chg="del">
            <ac:chgData name="GOMEZ, Paula" userId="c93cf399-3ed7-4230-9282-8831e3fe5ae7" providerId="ADAL" clId="{CEFACB39-C5C5-4A9E-B6D5-FE5E9E0A6493}" dt="2024-02-07T16:48:28.995" v="66" actId="478"/>
            <ac:picMkLst>
              <pc:docMk/>
              <pc:sldMasterMk cId="0" sldId="2147483648"/>
              <pc:sldLayoutMk cId="0" sldId="2147483657"/>
              <ac:picMk id="161" creationId="{00000000-0000-0000-0000-000000000000}"/>
            </ac:picMkLst>
          </pc:picChg>
        </pc:sldLayoutChg>
        <pc:sldLayoutChg chg="addSp delSp modSp mod">
          <pc:chgData name="GOMEZ, Paula" userId="c93cf399-3ed7-4230-9282-8831e3fe5ae7" providerId="ADAL" clId="{CEFACB39-C5C5-4A9E-B6D5-FE5E9E0A6493}" dt="2024-02-07T16:48:35.618" v="71"/>
          <pc:sldLayoutMkLst>
            <pc:docMk/>
            <pc:sldMasterMk cId="0" sldId="2147483648"/>
            <pc:sldLayoutMk cId="0" sldId="2147483658"/>
          </pc:sldLayoutMkLst>
          <pc:picChg chg="add mod">
            <ac:chgData name="GOMEZ, Paula" userId="c93cf399-3ed7-4230-9282-8831e3fe5ae7" providerId="ADAL" clId="{CEFACB39-C5C5-4A9E-B6D5-FE5E9E0A6493}" dt="2024-02-07T16:48:35.618" v="71"/>
            <ac:picMkLst>
              <pc:docMk/>
              <pc:sldMasterMk cId="0" sldId="2147483648"/>
              <pc:sldLayoutMk cId="0" sldId="2147483658"/>
              <ac:picMk id="3" creationId="{B41088F6-152C-01AC-7C21-EA7C9C3D40F6}"/>
            </ac:picMkLst>
          </pc:picChg>
          <pc:picChg chg="del">
            <ac:chgData name="GOMEZ, Paula" userId="c93cf399-3ed7-4230-9282-8831e3fe5ae7" providerId="ADAL" clId="{CEFACB39-C5C5-4A9E-B6D5-FE5E9E0A6493}" dt="2024-02-07T16:48:34.460" v="70" actId="478"/>
            <ac:picMkLst>
              <pc:docMk/>
              <pc:sldMasterMk cId="0" sldId="2147483648"/>
              <pc:sldLayoutMk cId="0" sldId="2147483658"/>
              <ac:picMk id="176" creationId="{00000000-0000-0000-0000-000000000000}"/>
            </ac:picMkLst>
          </pc:picChg>
          <pc:picChg chg="del">
            <ac:chgData name="GOMEZ, Paula" userId="c93cf399-3ed7-4230-9282-8831e3fe5ae7" providerId="ADAL" clId="{CEFACB39-C5C5-4A9E-B6D5-FE5E9E0A6493}" dt="2024-02-07T16:48:33.825" v="69" actId="478"/>
            <ac:picMkLst>
              <pc:docMk/>
              <pc:sldMasterMk cId="0" sldId="2147483648"/>
              <pc:sldLayoutMk cId="0" sldId="2147483658"/>
              <ac:picMk id="178" creationId="{00000000-0000-0000-0000-000000000000}"/>
            </ac:picMkLst>
          </pc:picChg>
        </pc:sldLayoutChg>
        <pc:sldLayoutChg chg="addSp delSp modSp mod">
          <pc:chgData name="GOMEZ, Paula" userId="c93cf399-3ed7-4230-9282-8831e3fe5ae7" providerId="ADAL" clId="{CEFACB39-C5C5-4A9E-B6D5-FE5E9E0A6493}" dt="2024-02-07T16:48:48.378" v="74"/>
          <pc:sldLayoutMkLst>
            <pc:docMk/>
            <pc:sldMasterMk cId="0" sldId="2147483648"/>
            <pc:sldLayoutMk cId="0" sldId="2147483659"/>
          </pc:sldLayoutMkLst>
          <pc:picChg chg="add mod">
            <ac:chgData name="GOMEZ, Paula" userId="c93cf399-3ed7-4230-9282-8831e3fe5ae7" providerId="ADAL" clId="{CEFACB39-C5C5-4A9E-B6D5-FE5E9E0A6493}" dt="2024-02-07T16:48:48.378" v="74"/>
            <ac:picMkLst>
              <pc:docMk/>
              <pc:sldMasterMk cId="0" sldId="2147483648"/>
              <pc:sldLayoutMk cId="0" sldId="2147483659"/>
              <ac:picMk id="3" creationId="{E6D8FE2E-760A-663E-0AC4-DFAC65C3998A}"/>
            </ac:picMkLst>
          </pc:picChg>
          <pc:picChg chg="del">
            <ac:chgData name="GOMEZ, Paula" userId="c93cf399-3ed7-4230-9282-8831e3fe5ae7" providerId="ADAL" clId="{CEFACB39-C5C5-4A9E-B6D5-FE5E9E0A6493}" dt="2024-02-07T16:48:47.395" v="73" actId="478"/>
            <ac:picMkLst>
              <pc:docMk/>
              <pc:sldMasterMk cId="0" sldId="2147483648"/>
              <pc:sldLayoutMk cId="0" sldId="2147483659"/>
              <ac:picMk id="191" creationId="{00000000-0000-0000-0000-000000000000}"/>
            </ac:picMkLst>
          </pc:picChg>
          <pc:picChg chg="del">
            <ac:chgData name="GOMEZ, Paula" userId="c93cf399-3ed7-4230-9282-8831e3fe5ae7" providerId="ADAL" clId="{CEFACB39-C5C5-4A9E-B6D5-FE5E9E0A6493}" dt="2024-02-07T16:48:46.686" v="72" actId="478"/>
            <ac:picMkLst>
              <pc:docMk/>
              <pc:sldMasterMk cId="0" sldId="2147483648"/>
              <pc:sldLayoutMk cId="0" sldId="2147483659"/>
              <ac:picMk id="193" creationId="{00000000-0000-0000-0000-000000000000}"/>
            </ac:picMkLst>
          </pc:picChg>
        </pc:sldLayoutChg>
        <pc:sldLayoutChg chg="addSp delSp modSp mod">
          <pc:chgData name="GOMEZ, Paula" userId="c93cf399-3ed7-4230-9282-8831e3fe5ae7" providerId="ADAL" clId="{CEFACB39-C5C5-4A9E-B6D5-FE5E9E0A6493}" dt="2024-02-07T16:48:54.919" v="77"/>
          <pc:sldLayoutMkLst>
            <pc:docMk/>
            <pc:sldMasterMk cId="0" sldId="2147483648"/>
            <pc:sldLayoutMk cId="0" sldId="2147483660"/>
          </pc:sldLayoutMkLst>
          <pc:picChg chg="add mod">
            <ac:chgData name="GOMEZ, Paula" userId="c93cf399-3ed7-4230-9282-8831e3fe5ae7" providerId="ADAL" clId="{CEFACB39-C5C5-4A9E-B6D5-FE5E9E0A6493}" dt="2024-02-07T16:48:54.919" v="77"/>
            <ac:picMkLst>
              <pc:docMk/>
              <pc:sldMasterMk cId="0" sldId="2147483648"/>
              <pc:sldLayoutMk cId="0" sldId="2147483660"/>
              <ac:picMk id="3" creationId="{5EC96D31-613C-CB18-4D9F-8A21D17B5863}"/>
            </ac:picMkLst>
          </pc:picChg>
          <pc:picChg chg="del">
            <ac:chgData name="GOMEZ, Paula" userId="c93cf399-3ed7-4230-9282-8831e3fe5ae7" providerId="ADAL" clId="{CEFACB39-C5C5-4A9E-B6D5-FE5E9E0A6493}" dt="2024-02-07T16:48:53.861" v="76" actId="478"/>
            <ac:picMkLst>
              <pc:docMk/>
              <pc:sldMasterMk cId="0" sldId="2147483648"/>
              <pc:sldLayoutMk cId="0" sldId="2147483660"/>
              <ac:picMk id="209" creationId="{00000000-0000-0000-0000-000000000000}"/>
            </ac:picMkLst>
          </pc:picChg>
          <pc:picChg chg="del">
            <ac:chgData name="GOMEZ, Paula" userId="c93cf399-3ed7-4230-9282-8831e3fe5ae7" providerId="ADAL" clId="{CEFACB39-C5C5-4A9E-B6D5-FE5E9E0A6493}" dt="2024-02-07T16:48:53.157" v="75" actId="478"/>
            <ac:picMkLst>
              <pc:docMk/>
              <pc:sldMasterMk cId="0" sldId="2147483648"/>
              <pc:sldLayoutMk cId="0" sldId="2147483660"/>
              <ac:picMk id="211" creationId="{00000000-0000-0000-0000-000000000000}"/>
            </ac:picMkLst>
          </pc:picChg>
        </pc:sldLayoutChg>
        <pc:sldLayoutChg chg="addSp delSp modSp mod">
          <pc:chgData name="GOMEZ, Paula" userId="c93cf399-3ed7-4230-9282-8831e3fe5ae7" providerId="ADAL" clId="{CEFACB39-C5C5-4A9E-B6D5-FE5E9E0A6493}" dt="2024-02-07T16:49:01.240" v="80"/>
          <pc:sldLayoutMkLst>
            <pc:docMk/>
            <pc:sldMasterMk cId="0" sldId="2147483648"/>
            <pc:sldLayoutMk cId="0" sldId="2147483662"/>
          </pc:sldLayoutMkLst>
          <pc:picChg chg="add mod">
            <ac:chgData name="GOMEZ, Paula" userId="c93cf399-3ed7-4230-9282-8831e3fe5ae7" providerId="ADAL" clId="{CEFACB39-C5C5-4A9E-B6D5-FE5E9E0A6493}" dt="2024-02-07T16:49:01.240" v="80"/>
            <ac:picMkLst>
              <pc:docMk/>
              <pc:sldMasterMk cId="0" sldId="2147483648"/>
              <pc:sldLayoutMk cId="0" sldId="2147483662"/>
              <ac:picMk id="3" creationId="{CBED4C32-F500-23ED-F97E-D85FBE8C46A5}"/>
            </ac:picMkLst>
          </pc:picChg>
          <pc:picChg chg="del">
            <ac:chgData name="GOMEZ, Paula" userId="c93cf399-3ed7-4230-9282-8831e3fe5ae7" providerId="ADAL" clId="{CEFACB39-C5C5-4A9E-B6D5-FE5E9E0A6493}" dt="2024-02-07T16:49:00.018" v="79" actId="478"/>
            <ac:picMkLst>
              <pc:docMk/>
              <pc:sldMasterMk cId="0" sldId="2147483648"/>
              <pc:sldLayoutMk cId="0" sldId="2147483662"/>
              <ac:picMk id="240" creationId="{00000000-0000-0000-0000-000000000000}"/>
            </ac:picMkLst>
          </pc:picChg>
          <pc:picChg chg="del">
            <ac:chgData name="GOMEZ, Paula" userId="c93cf399-3ed7-4230-9282-8831e3fe5ae7" providerId="ADAL" clId="{CEFACB39-C5C5-4A9E-B6D5-FE5E9E0A6493}" dt="2024-02-07T16:48:59.403" v="78" actId="478"/>
            <ac:picMkLst>
              <pc:docMk/>
              <pc:sldMasterMk cId="0" sldId="2147483648"/>
              <pc:sldLayoutMk cId="0" sldId="2147483662"/>
              <ac:picMk id="242" creationId="{00000000-0000-0000-0000-000000000000}"/>
            </ac:picMkLst>
          </pc:picChg>
        </pc:sldLayoutChg>
        <pc:sldLayoutChg chg="addSp delSp modSp mod">
          <pc:chgData name="GOMEZ, Paula" userId="c93cf399-3ed7-4230-9282-8831e3fe5ae7" providerId="ADAL" clId="{CEFACB39-C5C5-4A9E-B6D5-FE5E9E0A6493}" dt="2024-02-07T16:49:07.864" v="83"/>
          <pc:sldLayoutMkLst>
            <pc:docMk/>
            <pc:sldMasterMk cId="0" sldId="2147483648"/>
            <pc:sldLayoutMk cId="0" sldId="2147483663"/>
          </pc:sldLayoutMkLst>
          <pc:picChg chg="add mod">
            <ac:chgData name="GOMEZ, Paula" userId="c93cf399-3ed7-4230-9282-8831e3fe5ae7" providerId="ADAL" clId="{CEFACB39-C5C5-4A9E-B6D5-FE5E9E0A6493}" dt="2024-02-07T16:49:07.864" v="83"/>
            <ac:picMkLst>
              <pc:docMk/>
              <pc:sldMasterMk cId="0" sldId="2147483648"/>
              <pc:sldLayoutMk cId="0" sldId="2147483663"/>
              <ac:picMk id="3" creationId="{0AC81C8E-3C7F-1B34-9ED5-0D28EDB81DC8}"/>
            </ac:picMkLst>
          </pc:picChg>
          <pc:picChg chg="del">
            <ac:chgData name="GOMEZ, Paula" userId="c93cf399-3ed7-4230-9282-8831e3fe5ae7" providerId="ADAL" clId="{CEFACB39-C5C5-4A9E-B6D5-FE5E9E0A6493}" dt="2024-02-07T16:49:06.757" v="82" actId="478"/>
            <ac:picMkLst>
              <pc:docMk/>
              <pc:sldMasterMk cId="0" sldId="2147483648"/>
              <pc:sldLayoutMk cId="0" sldId="2147483663"/>
              <ac:picMk id="255" creationId="{00000000-0000-0000-0000-000000000000}"/>
            </ac:picMkLst>
          </pc:picChg>
          <pc:picChg chg="del">
            <ac:chgData name="GOMEZ, Paula" userId="c93cf399-3ed7-4230-9282-8831e3fe5ae7" providerId="ADAL" clId="{CEFACB39-C5C5-4A9E-B6D5-FE5E9E0A6493}" dt="2024-02-07T16:49:06.061" v="81" actId="478"/>
            <ac:picMkLst>
              <pc:docMk/>
              <pc:sldMasterMk cId="0" sldId="2147483648"/>
              <pc:sldLayoutMk cId="0" sldId="2147483663"/>
              <ac:picMk id="257" creationId="{00000000-0000-0000-0000-000000000000}"/>
            </ac:picMkLst>
          </pc:picChg>
        </pc:sldLayoutChg>
        <pc:sldLayoutChg chg="addSp delSp modSp mod">
          <pc:chgData name="GOMEZ, Paula" userId="c93cf399-3ed7-4230-9282-8831e3fe5ae7" providerId="ADAL" clId="{CEFACB39-C5C5-4A9E-B6D5-FE5E9E0A6493}" dt="2024-02-07T16:49:13.953" v="86"/>
          <pc:sldLayoutMkLst>
            <pc:docMk/>
            <pc:sldMasterMk cId="0" sldId="2147483648"/>
            <pc:sldLayoutMk cId="0" sldId="2147483664"/>
          </pc:sldLayoutMkLst>
          <pc:picChg chg="add mod">
            <ac:chgData name="GOMEZ, Paula" userId="c93cf399-3ed7-4230-9282-8831e3fe5ae7" providerId="ADAL" clId="{CEFACB39-C5C5-4A9E-B6D5-FE5E9E0A6493}" dt="2024-02-07T16:49:13.953" v="86"/>
            <ac:picMkLst>
              <pc:docMk/>
              <pc:sldMasterMk cId="0" sldId="2147483648"/>
              <pc:sldLayoutMk cId="0" sldId="2147483664"/>
              <ac:picMk id="3" creationId="{FE81C1E2-F8BA-F404-BD53-8191AB75D510}"/>
            </ac:picMkLst>
          </pc:picChg>
          <pc:picChg chg="del">
            <ac:chgData name="GOMEZ, Paula" userId="c93cf399-3ed7-4230-9282-8831e3fe5ae7" providerId="ADAL" clId="{CEFACB39-C5C5-4A9E-B6D5-FE5E9E0A6493}" dt="2024-02-07T16:49:12.827" v="85" actId="478"/>
            <ac:picMkLst>
              <pc:docMk/>
              <pc:sldMasterMk cId="0" sldId="2147483648"/>
              <pc:sldLayoutMk cId="0" sldId="2147483664"/>
              <ac:picMk id="270" creationId="{00000000-0000-0000-0000-000000000000}"/>
            </ac:picMkLst>
          </pc:picChg>
          <pc:picChg chg="del">
            <ac:chgData name="GOMEZ, Paula" userId="c93cf399-3ed7-4230-9282-8831e3fe5ae7" providerId="ADAL" clId="{CEFACB39-C5C5-4A9E-B6D5-FE5E9E0A6493}" dt="2024-02-07T16:49:12.268" v="84" actId="478"/>
            <ac:picMkLst>
              <pc:docMk/>
              <pc:sldMasterMk cId="0" sldId="2147483648"/>
              <pc:sldLayoutMk cId="0" sldId="2147483664"/>
              <ac:picMk id="272" creationId="{00000000-0000-0000-0000-000000000000}"/>
            </ac:picMkLst>
          </pc:picChg>
        </pc:sldLayoutChg>
      </pc:sldMasterChg>
    </pc:docChg>
  </pc:docChgLst>
  <pc:docChgLst>
    <pc:chgData name="EZZINE, Hind" userId="S::ezzineh@who.int::edcab00f-6318-46e5-a4a9-188b01ee222f" providerId="AD" clId="Web-{B7DCC245-121B-C956-BB22-54C7B186908B}"/>
    <pc:docChg chg="modSld">
      <pc:chgData name="EZZINE, Hind" userId="S::ezzineh@who.int::edcab00f-6318-46e5-a4a9-188b01ee222f" providerId="AD" clId="Web-{B7DCC245-121B-C956-BB22-54C7B186908B}" dt="2024-03-22T18:05:09.534" v="83" actId="20577"/>
      <pc:docMkLst>
        <pc:docMk/>
      </pc:docMkLst>
      <pc:sldChg chg="modSp">
        <pc:chgData name="EZZINE, Hind" userId="S::ezzineh@who.int::edcab00f-6318-46e5-a4a9-188b01ee222f" providerId="AD" clId="Web-{B7DCC245-121B-C956-BB22-54C7B186908B}" dt="2024-03-22T18:03:45.516" v="59" actId="20577"/>
        <pc:sldMkLst>
          <pc:docMk/>
          <pc:sldMk cId="0" sldId="309"/>
        </pc:sldMkLst>
        <pc:spChg chg="mod">
          <ac:chgData name="EZZINE, Hind" userId="S::ezzineh@who.int::edcab00f-6318-46e5-a4a9-188b01ee222f" providerId="AD" clId="Web-{B7DCC245-121B-C956-BB22-54C7B186908B}" dt="2024-03-22T18:00:22.339" v="14" actId="20577"/>
          <ac:spMkLst>
            <pc:docMk/>
            <pc:sldMk cId="0" sldId="309"/>
            <ac:spMk id="1207" creationId="{00000000-0000-0000-0000-000000000000}"/>
          </ac:spMkLst>
        </pc:spChg>
        <pc:spChg chg="mod">
          <ac:chgData name="EZZINE, Hind" userId="S::ezzineh@who.int::edcab00f-6318-46e5-a4a9-188b01ee222f" providerId="AD" clId="Web-{B7DCC245-121B-C956-BB22-54C7B186908B}" dt="2024-03-22T18:03:45.516" v="59" actId="20577"/>
          <ac:spMkLst>
            <pc:docMk/>
            <pc:sldMk cId="0" sldId="309"/>
            <ac:spMk id="1210" creationId="{00000000-0000-0000-0000-000000000000}"/>
          </ac:spMkLst>
        </pc:spChg>
        <pc:spChg chg="mod">
          <ac:chgData name="EZZINE, Hind" userId="S::ezzineh@who.int::edcab00f-6318-46e5-a4a9-188b01ee222f" providerId="AD" clId="Web-{B7DCC245-121B-C956-BB22-54C7B186908B}" dt="2024-03-22T18:03:40.859" v="57" actId="20577"/>
          <ac:spMkLst>
            <pc:docMk/>
            <pc:sldMk cId="0" sldId="309"/>
            <ac:spMk id="1213" creationId="{00000000-0000-0000-0000-000000000000}"/>
          </ac:spMkLst>
        </pc:spChg>
        <pc:spChg chg="mod">
          <ac:chgData name="EZZINE, Hind" userId="S::ezzineh@who.int::edcab00f-6318-46e5-a4a9-188b01ee222f" providerId="AD" clId="Web-{B7DCC245-121B-C956-BB22-54C7B186908B}" dt="2024-03-22T18:01:29.934" v="27" actId="20577"/>
          <ac:spMkLst>
            <pc:docMk/>
            <pc:sldMk cId="0" sldId="309"/>
            <ac:spMk id="1216" creationId="{00000000-0000-0000-0000-000000000000}"/>
          </ac:spMkLst>
        </pc:spChg>
      </pc:sldChg>
      <pc:sldChg chg="modSp">
        <pc:chgData name="EZZINE, Hind" userId="S::ezzineh@who.int::edcab00f-6318-46e5-a4a9-188b01ee222f" providerId="AD" clId="Web-{B7DCC245-121B-C956-BB22-54C7B186908B}" dt="2024-03-22T18:05:09.534" v="83" actId="20577"/>
        <pc:sldMkLst>
          <pc:docMk/>
          <pc:sldMk cId="0" sldId="310"/>
        </pc:sldMkLst>
        <pc:spChg chg="mod">
          <ac:chgData name="EZZINE, Hind" userId="S::ezzineh@who.int::edcab00f-6318-46e5-a4a9-188b01ee222f" providerId="AD" clId="Web-{B7DCC245-121B-C956-BB22-54C7B186908B}" dt="2024-03-22T18:04:44.877" v="75" actId="20577"/>
          <ac:spMkLst>
            <pc:docMk/>
            <pc:sldMk cId="0" sldId="310"/>
            <ac:spMk id="24" creationId="{1933C26E-A059-F6D8-5562-EFD7DF739D80}"/>
          </ac:spMkLst>
        </pc:spChg>
        <pc:spChg chg="mod">
          <ac:chgData name="EZZINE, Hind" userId="S::ezzineh@who.int::edcab00f-6318-46e5-a4a9-188b01ee222f" providerId="AD" clId="Web-{B7DCC245-121B-C956-BB22-54C7B186908B}" dt="2024-03-22T18:04:55.705" v="80" actId="20577"/>
          <ac:spMkLst>
            <pc:docMk/>
            <pc:sldMk cId="0" sldId="310"/>
            <ac:spMk id="25" creationId="{FE892894-6CDA-559F-1C01-6FB1980E8C65}"/>
          </ac:spMkLst>
        </pc:spChg>
        <pc:spChg chg="mod">
          <ac:chgData name="EZZINE, Hind" userId="S::ezzineh@who.int::edcab00f-6318-46e5-a4a9-188b01ee222f" providerId="AD" clId="Web-{B7DCC245-121B-C956-BB22-54C7B186908B}" dt="2024-03-22T18:04:52.783" v="79" actId="20577"/>
          <ac:spMkLst>
            <pc:docMk/>
            <pc:sldMk cId="0" sldId="310"/>
            <ac:spMk id="26" creationId="{0022CE1F-A9FA-9B7C-6AA0-0FD4DC44E2D5}"/>
          </ac:spMkLst>
        </pc:spChg>
        <pc:spChg chg="mod">
          <ac:chgData name="EZZINE, Hind" userId="S::ezzineh@who.int::edcab00f-6318-46e5-a4a9-188b01ee222f" providerId="AD" clId="Web-{B7DCC245-121B-C956-BB22-54C7B186908B}" dt="2024-03-22T18:04:49.939" v="77" actId="20577"/>
          <ac:spMkLst>
            <pc:docMk/>
            <pc:sldMk cId="0" sldId="310"/>
            <ac:spMk id="27" creationId="{C839426E-9958-952C-5E11-B24C569BA8BE}"/>
          </ac:spMkLst>
        </pc:spChg>
        <pc:spChg chg="mod">
          <ac:chgData name="EZZINE, Hind" userId="S::ezzineh@who.int::edcab00f-6318-46e5-a4a9-188b01ee222f" providerId="AD" clId="Web-{B7DCC245-121B-C956-BB22-54C7B186908B}" dt="2024-03-22T18:04:23.407" v="71" actId="20577"/>
          <ac:spMkLst>
            <pc:docMk/>
            <pc:sldMk cId="0" sldId="310"/>
            <ac:spMk id="28" creationId="{ACD8C6F5-456E-BC6D-7BB0-39730CBD9A27}"/>
          </ac:spMkLst>
        </pc:spChg>
        <pc:spChg chg="mod">
          <ac:chgData name="EZZINE, Hind" userId="S::ezzineh@who.int::edcab00f-6318-46e5-a4a9-188b01ee222f" providerId="AD" clId="Web-{B7DCC245-121B-C956-BB22-54C7B186908B}" dt="2024-03-22T18:04:06.766" v="61" actId="20577"/>
          <ac:spMkLst>
            <pc:docMk/>
            <pc:sldMk cId="0" sldId="310"/>
            <ac:spMk id="29" creationId="{5840F7B9-E515-2C5A-77D9-AC09408AFC45}"/>
          </ac:spMkLst>
        </pc:spChg>
        <pc:spChg chg="mod">
          <ac:chgData name="EZZINE, Hind" userId="S::ezzineh@who.int::edcab00f-6318-46e5-a4a9-188b01ee222f" providerId="AD" clId="Web-{B7DCC245-121B-C956-BB22-54C7B186908B}" dt="2024-03-22T18:04:15.188" v="66" actId="20577"/>
          <ac:spMkLst>
            <pc:docMk/>
            <pc:sldMk cId="0" sldId="310"/>
            <ac:spMk id="30" creationId="{E015A09A-E21F-154C-15B8-960A32A4836D}"/>
          </ac:spMkLst>
        </pc:spChg>
        <pc:spChg chg="mod">
          <ac:chgData name="EZZINE, Hind" userId="S::ezzineh@who.int::edcab00f-6318-46e5-a4a9-188b01ee222f" providerId="AD" clId="Web-{B7DCC245-121B-C956-BB22-54C7B186908B}" dt="2024-03-22T18:05:09.534" v="83" actId="20577"/>
          <ac:spMkLst>
            <pc:docMk/>
            <pc:sldMk cId="0" sldId="310"/>
            <ac:spMk id="31" creationId="{5F5E558A-9F17-DEE8-BA07-36727109E5B5}"/>
          </ac:spMkLst>
        </pc:spChg>
      </pc:sldChg>
    </pc:docChg>
  </pc:docChgLst>
  <pc:docChgLst>
    <pc:chgData name="GOMEZ, Paula" userId="S::gomezp@who.int::c93cf399-3ed7-4230-9282-8831e3fe5ae7" providerId="AD" clId="Web-{76073F5A-AECC-FD7B-C1E4-F256A44DA094}"/>
    <pc:docChg chg="modSld">
      <pc:chgData name="GOMEZ, Paula" userId="S::gomezp@who.int::c93cf399-3ed7-4230-9282-8831e3fe5ae7" providerId="AD" clId="Web-{76073F5A-AECC-FD7B-C1E4-F256A44DA094}" dt="2024-02-07T16:56:47.740" v="0" actId="20577"/>
      <pc:docMkLst>
        <pc:docMk/>
      </pc:docMkLst>
      <pc:sldChg chg="modSp">
        <pc:chgData name="GOMEZ, Paula" userId="S::gomezp@who.int::c93cf399-3ed7-4230-9282-8831e3fe5ae7" providerId="AD" clId="Web-{76073F5A-AECC-FD7B-C1E4-F256A44DA094}" dt="2024-02-07T16:56:47.740" v="0" actId="20577"/>
        <pc:sldMkLst>
          <pc:docMk/>
          <pc:sldMk cId="0" sldId="262"/>
        </pc:sldMkLst>
        <pc:spChg chg="mod">
          <ac:chgData name="GOMEZ, Paula" userId="S::gomezp@who.int::c93cf399-3ed7-4230-9282-8831e3fe5ae7" providerId="AD" clId="Web-{76073F5A-AECC-FD7B-C1E4-F256A44DA094}" dt="2024-02-07T16:56:47.740" v="0" actId="20577"/>
          <ac:spMkLst>
            <pc:docMk/>
            <pc:sldMk cId="0" sldId="262"/>
            <ac:spMk id="315" creationId="{00000000-0000-0000-0000-000000000000}"/>
          </ac:spMkLst>
        </pc:spChg>
      </pc:sldChg>
    </pc:docChg>
  </pc:docChgLst>
  <pc:docChgLst>
    <pc:chgData name="GOMEZ, Paula" userId="S::gomezp@who.int::c93cf399-3ed7-4230-9282-8831e3fe5ae7" providerId="AD" clId="Web-{FA603896-8C04-D59F-2445-7EF53BAD69A1}"/>
    <pc:docChg chg="mod">
      <pc:chgData name="GOMEZ, Paula" userId="S::gomezp@who.int::c93cf399-3ed7-4230-9282-8831e3fe5ae7" providerId="AD" clId="Web-{FA603896-8C04-D59F-2445-7EF53BAD69A1}" dt="2024-02-14T15:35:33.474" v="2"/>
      <pc:docMkLst>
        <pc:docMk/>
      </pc:docMkLst>
      <pc:sldChg chg="addCm">
        <pc:chgData name="GOMEZ, Paula" userId="S::gomezp@who.int::c93cf399-3ed7-4230-9282-8831e3fe5ae7" providerId="AD" clId="Web-{FA603896-8C04-D59F-2445-7EF53BAD69A1}" dt="2024-02-14T15:35:33.474" v="2"/>
        <pc:sldMkLst>
          <pc:docMk/>
          <pc:sldMk cId="0" sldId="271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GOMEZ, Paula" userId="S::gomezp@who.int::c93cf399-3ed7-4230-9282-8831e3fe5ae7" providerId="AD" clId="Web-{FA603896-8C04-D59F-2445-7EF53BAD69A1}" dt="2024-02-14T15:35:33.474" v="2"/>
              <pc2:cmMkLst xmlns:pc2="http://schemas.microsoft.com/office/powerpoint/2019/9/main/command">
                <pc:docMk/>
                <pc:sldMk cId="0" sldId="271"/>
                <pc2:cmMk id="{223553F2-E168-4008-A251-0AB24D057B15}"/>
              </pc2:cmMkLst>
            </pc226:cmChg>
          </p:ext>
        </pc:extLst>
      </pc:sldChg>
      <pc:sldChg chg="addCm">
        <pc:chgData name="GOMEZ, Paula" userId="S::gomezp@who.int::c93cf399-3ed7-4230-9282-8831e3fe5ae7" providerId="AD" clId="Web-{FA603896-8C04-D59F-2445-7EF53BAD69A1}" dt="2024-02-14T15:35:09.473" v="1"/>
        <pc:sldMkLst>
          <pc:docMk/>
          <pc:sldMk cId="0" sldId="31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GOMEZ, Paula" userId="S::gomezp@who.int::c93cf399-3ed7-4230-9282-8831e3fe5ae7" providerId="AD" clId="Web-{FA603896-8C04-D59F-2445-7EF53BAD69A1}" dt="2024-02-14T15:35:09.473" v="1"/>
              <pc2:cmMkLst xmlns:pc2="http://schemas.microsoft.com/office/powerpoint/2019/9/main/command">
                <pc:docMk/>
                <pc:sldMk cId="0" sldId="310"/>
                <pc2:cmMk id="{6A775155-3D8C-4CB0-99CA-73CD50B8CC7A}"/>
              </pc2:cmMkLst>
            </pc226:cmChg>
          </p:ext>
        </pc:extLst>
      </pc:sldChg>
    </pc:docChg>
  </pc:docChgLst>
  <pc:docChgLst>
    <pc:chgData name="EZZINE, Hind" userId="S::ezzineh@who.int::edcab00f-6318-46e5-a4a9-188b01ee222f" providerId="AD" clId="Web-{296184BC-2063-992E-8B75-17A8514EB9AB}"/>
    <pc:docChg chg="mod modSld">
      <pc:chgData name="EZZINE, Hind" userId="S::ezzineh@who.int::edcab00f-6318-46e5-a4a9-188b01ee222f" providerId="AD" clId="Web-{296184BC-2063-992E-8B75-17A8514EB9AB}" dt="2024-02-19T15:04:12.846" v="94"/>
      <pc:docMkLst>
        <pc:docMk/>
      </pc:docMkLst>
      <pc:sldChg chg="modCm">
        <pc:chgData name="EZZINE, Hind" userId="S::ezzineh@who.int::edcab00f-6318-46e5-a4a9-188b01ee222f" providerId="AD" clId="Web-{296184BC-2063-992E-8B75-17A8514EB9AB}" dt="2024-02-19T15:04:12.846" v="94"/>
        <pc:sldMkLst>
          <pc:docMk/>
          <pc:sldMk cId="0" sldId="271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EZZINE, Hind" userId="S::ezzineh@who.int::edcab00f-6318-46e5-a4a9-188b01ee222f" providerId="AD" clId="Web-{296184BC-2063-992E-8B75-17A8514EB9AB}" dt="2024-02-19T15:04:12.846" v="94"/>
              <pc2:cmMkLst xmlns:pc2="http://schemas.microsoft.com/office/powerpoint/2019/9/main/command">
                <pc:docMk/>
                <pc:sldMk cId="0" sldId="271"/>
                <pc2:cmMk id="{223553F2-E168-4008-A251-0AB24D057B15}"/>
              </pc2:cmMkLst>
              <pc226:cmRplyChg chg="add">
                <pc226:chgData name="EZZINE, Hind" userId="S::ezzineh@who.int::edcab00f-6318-46e5-a4a9-188b01ee222f" providerId="AD" clId="Web-{296184BC-2063-992E-8B75-17A8514EB9AB}" dt="2024-02-19T15:04:12.846" v="94"/>
                <pc2:cmRplyMkLst xmlns:pc2="http://schemas.microsoft.com/office/powerpoint/2019/9/main/command">
                  <pc:docMk/>
                  <pc:sldMk cId="0" sldId="271"/>
                  <pc2:cmMk id="{223553F2-E168-4008-A251-0AB24D057B15}"/>
                  <pc2:cmRplyMk id="{0170D89D-2577-4488-ACF8-7C4545C8DFF4}"/>
                </pc2:cmRplyMkLst>
              </pc226:cmRplyChg>
            </pc226:cmChg>
          </p:ext>
        </pc:extLst>
      </pc:sldChg>
      <pc:sldChg chg="addSp delSp modSp delAnim modCm">
        <pc:chgData name="EZZINE, Hind" userId="S::ezzineh@who.int::edcab00f-6318-46e5-a4a9-188b01ee222f" providerId="AD" clId="Web-{296184BC-2063-992E-8B75-17A8514EB9AB}" dt="2024-02-19T15:03:18.407" v="93"/>
        <pc:sldMkLst>
          <pc:docMk/>
          <pc:sldMk cId="0" sldId="310"/>
        </pc:sldMkLst>
        <pc:spChg chg="add del">
          <ac:chgData name="EZZINE, Hind" userId="S::ezzineh@who.int::edcab00f-6318-46e5-a4a9-188b01ee222f" providerId="AD" clId="Web-{296184BC-2063-992E-8B75-17A8514EB9AB}" dt="2024-02-19T14:57:32.804" v="10"/>
          <ac:spMkLst>
            <pc:docMk/>
            <pc:sldMk cId="0" sldId="310"/>
            <ac:spMk id="2" creationId="{52F9398F-8AD0-FDFA-536D-388ECA728D4F}"/>
          </ac:spMkLst>
        </pc:spChg>
        <pc:spChg chg="add del">
          <ac:chgData name="EZZINE, Hind" userId="S::ezzineh@who.int::edcab00f-6318-46e5-a4a9-188b01ee222f" providerId="AD" clId="Web-{296184BC-2063-992E-8B75-17A8514EB9AB}" dt="2024-02-19T14:57:32.804" v="10"/>
          <ac:spMkLst>
            <pc:docMk/>
            <pc:sldMk cId="0" sldId="310"/>
            <ac:spMk id="3" creationId="{1933C26E-A059-F6D8-5562-EFD7DF739D80}"/>
          </ac:spMkLst>
        </pc:spChg>
        <pc:spChg chg="add del">
          <ac:chgData name="EZZINE, Hind" userId="S::ezzineh@who.int::edcab00f-6318-46e5-a4a9-188b01ee222f" providerId="AD" clId="Web-{296184BC-2063-992E-8B75-17A8514EB9AB}" dt="2024-02-19T14:57:32.804" v="10"/>
          <ac:spMkLst>
            <pc:docMk/>
            <pc:sldMk cId="0" sldId="310"/>
            <ac:spMk id="5" creationId="{FE892894-6CDA-559F-1C01-6FB1980E8C65}"/>
          </ac:spMkLst>
        </pc:spChg>
        <pc:spChg chg="add del">
          <ac:chgData name="EZZINE, Hind" userId="S::ezzineh@who.int::edcab00f-6318-46e5-a4a9-188b01ee222f" providerId="AD" clId="Web-{296184BC-2063-992E-8B75-17A8514EB9AB}" dt="2024-02-19T14:57:32.804" v="10"/>
          <ac:spMkLst>
            <pc:docMk/>
            <pc:sldMk cId="0" sldId="310"/>
            <ac:spMk id="6" creationId="{0022CE1F-A9FA-9B7C-6AA0-0FD4DC44E2D5}"/>
          </ac:spMkLst>
        </pc:spChg>
        <pc:spChg chg="add del">
          <ac:chgData name="EZZINE, Hind" userId="S::ezzineh@who.int::edcab00f-6318-46e5-a4a9-188b01ee222f" providerId="AD" clId="Web-{296184BC-2063-992E-8B75-17A8514EB9AB}" dt="2024-02-19T14:57:32.804" v="10"/>
          <ac:spMkLst>
            <pc:docMk/>
            <pc:sldMk cId="0" sldId="310"/>
            <ac:spMk id="7" creationId="{C839426E-9958-952C-5E11-B24C569BA8BE}"/>
          </ac:spMkLst>
        </pc:spChg>
        <pc:spChg chg="add del">
          <ac:chgData name="EZZINE, Hind" userId="S::ezzineh@who.int::edcab00f-6318-46e5-a4a9-188b01ee222f" providerId="AD" clId="Web-{296184BC-2063-992E-8B75-17A8514EB9AB}" dt="2024-02-19T14:57:32.804" v="10"/>
          <ac:spMkLst>
            <pc:docMk/>
            <pc:sldMk cId="0" sldId="310"/>
            <ac:spMk id="8" creationId="{ACD8C6F5-456E-BC6D-7BB0-39730CBD9A27}"/>
          </ac:spMkLst>
        </pc:spChg>
        <pc:spChg chg="add del">
          <ac:chgData name="EZZINE, Hind" userId="S::ezzineh@who.int::edcab00f-6318-46e5-a4a9-188b01ee222f" providerId="AD" clId="Web-{296184BC-2063-992E-8B75-17A8514EB9AB}" dt="2024-02-19T14:57:32.804" v="10"/>
          <ac:spMkLst>
            <pc:docMk/>
            <pc:sldMk cId="0" sldId="310"/>
            <ac:spMk id="9" creationId="{5840F7B9-E515-2C5A-77D9-AC09408AFC45}"/>
          </ac:spMkLst>
        </pc:spChg>
        <pc:spChg chg="add del">
          <ac:chgData name="EZZINE, Hind" userId="S::ezzineh@who.int::edcab00f-6318-46e5-a4a9-188b01ee222f" providerId="AD" clId="Web-{296184BC-2063-992E-8B75-17A8514EB9AB}" dt="2024-02-19T14:57:32.804" v="10"/>
          <ac:spMkLst>
            <pc:docMk/>
            <pc:sldMk cId="0" sldId="310"/>
            <ac:spMk id="10" creationId="{E015A09A-E21F-154C-15B8-960A32A4836D}"/>
          </ac:spMkLst>
        </pc:spChg>
        <pc:spChg chg="add del">
          <ac:chgData name="EZZINE, Hind" userId="S::ezzineh@who.int::edcab00f-6318-46e5-a4a9-188b01ee222f" providerId="AD" clId="Web-{296184BC-2063-992E-8B75-17A8514EB9AB}" dt="2024-02-19T14:57:32.804" v="10"/>
          <ac:spMkLst>
            <pc:docMk/>
            <pc:sldMk cId="0" sldId="310"/>
            <ac:spMk id="11" creationId="{5F5E558A-9F17-DEE8-BA07-36727109E5B5}"/>
          </ac:spMkLst>
        </pc:spChg>
        <pc:spChg chg="add del">
          <ac:chgData name="EZZINE, Hind" userId="S::ezzineh@who.int::edcab00f-6318-46e5-a4a9-188b01ee222f" providerId="AD" clId="Web-{296184BC-2063-992E-8B75-17A8514EB9AB}" dt="2024-02-19T14:58:32.415" v="12"/>
          <ac:spMkLst>
            <pc:docMk/>
            <pc:sldMk cId="0" sldId="310"/>
            <ac:spMk id="12" creationId="{1933C26E-A059-F6D8-5562-EFD7DF739D80}"/>
          </ac:spMkLst>
        </pc:spChg>
        <pc:spChg chg="add del">
          <ac:chgData name="EZZINE, Hind" userId="S::ezzineh@who.int::edcab00f-6318-46e5-a4a9-188b01ee222f" providerId="AD" clId="Web-{296184BC-2063-992E-8B75-17A8514EB9AB}" dt="2024-02-19T14:58:32.415" v="12"/>
          <ac:spMkLst>
            <pc:docMk/>
            <pc:sldMk cId="0" sldId="310"/>
            <ac:spMk id="13" creationId="{FE892894-6CDA-559F-1C01-6FB1980E8C65}"/>
          </ac:spMkLst>
        </pc:spChg>
        <pc:spChg chg="add del">
          <ac:chgData name="EZZINE, Hind" userId="S::ezzineh@who.int::edcab00f-6318-46e5-a4a9-188b01ee222f" providerId="AD" clId="Web-{296184BC-2063-992E-8B75-17A8514EB9AB}" dt="2024-02-19T14:58:32.415" v="12"/>
          <ac:spMkLst>
            <pc:docMk/>
            <pc:sldMk cId="0" sldId="310"/>
            <ac:spMk id="14" creationId="{0022CE1F-A9FA-9B7C-6AA0-0FD4DC44E2D5}"/>
          </ac:spMkLst>
        </pc:spChg>
        <pc:spChg chg="add del">
          <ac:chgData name="EZZINE, Hind" userId="S::ezzineh@who.int::edcab00f-6318-46e5-a4a9-188b01ee222f" providerId="AD" clId="Web-{296184BC-2063-992E-8B75-17A8514EB9AB}" dt="2024-02-19T14:58:32.415" v="12"/>
          <ac:spMkLst>
            <pc:docMk/>
            <pc:sldMk cId="0" sldId="310"/>
            <ac:spMk id="15" creationId="{C839426E-9958-952C-5E11-B24C569BA8BE}"/>
          </ac:spMkLst>
        </pc:spChg>
        <pc:spChg chg="add del">
          <ac:chgData name="EZZINE, Hind" userId="S::ezzineh@who.int::edcab00f-6318-46e5-a4a9-188b01ee222f" providerId="AD" clId="Web-{296184BC-2063-992E-8B75-17A8514EB9AB}" dt="2024-02-19T14:58:32.415" v="12"/>
          <ac:spMkLst>
            <pc:docMk/>
            <pc:sldMk cId="0" sldId="310"/>
            <ac:spMk id="16" creationId="{ACD8C6F5-456E-BC6D-7BB0-39730CBD9A27}"/>
          </ac:spMkLst>
        </pc:spChg>
        <pc:spChg chg="add del">
          <ac:chgData name="EZZINE, Hind" userId="S::ezzineh@who.int::edcab00f-6318-46e5-a4a9-188b01ee222f" providerId="AD" clId="Web-{296184BC-2063-992E-8B75-17A8514EB9AB}" dt="2024-02-19T14:58:32.415" v="12"/>
          <ac:spMkLst>
            <pc:docMk/>
            <pc:sldMk cId="0" sldId="310"/>
            <ac:spMk id="17" creationId="{5840F7B9-E515-2C5A-77D9-AC09408AFC45}"/>
          </ac:spMkLst>
        </pc:spChg>
        <pc:spChg chg="add del">
          <ac:chgData name="EZZINE, Hind" userId="S::ezzineh@who.int::edcab00f-6318-46e5-a4a9-188b01ee222f" providerId="AD" clId="Web-{296184BC-2063-992E-8B75-17A8514EB9AB}" dt="2024-02-19T14:58:32.415" v="12"/>
          <ac:spMkLst>
            <pc:docMk/>
            <pc:sldMk cId="0" sldId="310"/>
            <ac:spMk id="18" creationId="{E015A09A-E21F-154C-15B8-960A32A4836D}"/>
          </ac:spMkLst>
        </pc:spChg>
        <pc:spChg chg="add del">
          <ac:chgData name="EZZINE, Hind" userId="S::ezzineh@who.int::edcab00f-6318-46e5-a4a9-188b01ee222f" providerId="AD" clId="Web-{296184BC-2063-992E-8B75-17A8514EB9AB}" dt="2024-02-19T14:58:32.415" v="12"/>
          <ac:spMkLst>
            <pc:docMk/>
            <pc:sldMk cId="0" sldId="310"/>
            <ac:spMk id="19" creationId="{5F5E558A-9F17-DEE8-BA07-36727109E5B5}"/>
          </ac:spMkLst>
        </pc:spChg>
        <pc:spChg chg="add mod">
          <ac:chgData name="EZZINE, Hind" userId="S::ezzineh@who.int::edcab00f-6318-46e5-a4a9-188b01ee222f" providerId="AD" clId="Web-{296184BC-2063-992E-8B75-17A8514EB9AB}" dt="2024-02-19T15:02:44.484" v="91" actId="1076"/>
          <ac:spMkLst>
            <pc:docMk/>
            <pc:sldMk cId="0" sldId="310"/>
            <ac:spMk id="24" creationId="{1933C26E-A059-F6D8-5562-EFD7DF739D80}"/>
          </ac:spMkLst>
        </pc:spChg>
        <pc:spChg chg="add mod">
          <ac:chgData name="EZZINE, Hind" userId="S::ezzineh@who.int::edcab00f-6318-46e5-a4a9-188b01ee222f" providerId="AD" clId="Web-{296184BC-2063-992E-8B75-17A8514EB9AB}" dt="2024-02-19T15:02:21.061" v="86" actId="1076"/>
          <ac:spMkLst>
            <pc:docMk/>
            <pc:sldMk cId="0" sldId="310"/>
            <ac:spMk id="25" creationId="{FE892894-6CDA-559F-1C01-6FB1980E8C65}"/>
          </ac:spMkLst>
        </pc:spChg>
        <pc:spChg chg="add mod">
          <ac:chgData name="EZZINE, Hind" userId="S::ezzineh@who.int::edcab00f-6318-46e5-a4a9-188b01ee222f" providerId="AD" clId="Web-{296184BC-2063-992E-8B75-17A8514EB9AB}" dt="2024-02-19T15:02:30.999" v="88" actId="1076"/>
          <ac:spMkLst>
            <pc:docMk/>
            <pc:sldMk cId="0" sldId="310"/>
            <ac:spMk id="26" creationId="{0022CE1F-A9FA-9B7C-6AA0-0FD4DC44E2D5}"/>
          </ac:spMkLst>
        </pc:spChg>
        <pc:spChg chg="add mod">
          <ac:chgData name="EZZINE, Hind" userId="S::ezzineh@who.int::edcab00f-6318-46e5-a4a9-188b01ee222f" providerId="AD" clId="Web-{296184BC-2063-992E-8B75-17A8514EB9AB}" dt="2024-02-19T15:02:33.921" v="89" actId="1076"/>
          <ac:spMkLst>
            <pc:docMk/>
            <pc:sldMk cId="0" sldId="310"/>
            <ac:spMk id="27" creationId="{C839426E-9958-952C-5E11-B24C569BA8BE}"/>
          </ac:spMkLst>
        </pc:spChg>
        <pc:spChg chg="add">
          <ac:chgData name="EZZINE, Hind" userId="S::ezzineh@who.int::edcab00f-6318-46e5-a4a9-188b01ee222f" providerId="AD" clId="Web-{296184BC-2063-992E-8B75-17A8514EB9AB}" dt="2024-02-19T15:00:36.590" v="63"/>
          <ac:spMkLst>
            <pc:docMk/>
            <pc:sldMk cId="0" sldId="310"/>
            <ac:spMk id="28" creationId="{ACD8C6F5-456E-BC6D-7BB0-39730CBD9A27}"/>
          </ac:spMkLst>
        </pc:spChg>
        <pc:spChg chg="add">
          <ac:chgData name="EZZINE, Hind" userId="S::ezzineh@who.int::edcab00f-6318-46e5-a4a9-188b01ee222f" providerId="AD" clId="Web-{296184BC-2063-992E-8B75-17A8514EB9AB}" dt="2024-02-19T15:00:36.590" v="63"/>
          <ac:spMkLst>
            <pc:docMk/>
            <pc:sldMk cId="0" sldId="310"/>
            <ac:spMk id="29" creationId="{5840F7B9-E515-2C5A-77D9-AC09408AFC45}"/>
          </ac:spMkLst>
        </pc:spChg>
        <pc:spChg chg="add">
          <ac:chgData name="EZZINE, Hind" userId="S::ezzineh@who.int::edcab00f-6318-46e5-a4a9-188b01ee222f" providerId="AD" clId="Web-{296184BC-2063-992E-8B75-17A8514EB9AB}" dt="2024-02-19T15:00:36.590" v="63"/>
          <ac:spMkLst>
            <pc:docMk/>
            <pc:sldMk cId="0" sldId="310"/>
            <ac:spMk id="30" creationId="{E015A09A-E21F-154C-15B8-960A32A4836D}"/>
          </ac:spMkLst>
        </pc:spChg>
        <pc:spChg chg="add mod">
          <ac:chgData name="EZZINE, Hind" userId="S::ezzineh@who.int::edcab00f-6318-46e5-a4a9-188b01ee222f" providerId="AD" clId="Web-{296184BC-2063-992E-8B75-17A8514EB9AB}" dt="2024-02-19T15:02:12.749" v="84" actId="1076"/>
          <ac:spMkLst>
            <pc:docMk/>
            <pc:sldMk cId="0" sldId="310"/>
            <ac:spMk id="31" creationId="{5F5E558A-9F17-DEE8-BA07-36727109E5B5}"/>
          </ac:spMkLst>
        </pc:spChg>
        <pc:spChg chg="del">
          <ac:chgData name="EZZINE, Hind" userId="S::ezzineh@who.int::edcab00f-6318-46e5-a4a9-188b01ee222f" providerId="AD" clId="Web-{296184BC-2063-992E-8B75-17A8514EB9AB}" dt="2024-02-19T14:57:14.678" v="7"/>
          <ac:spMkLst>
            <pc:docMk/>
            <pc:sldMk cId="0" sldId="310"/>
            <ac:spMk id="1224" creationId="{00000000-0000-0000-0000-000000000000}"/>
          </ac:spMkLst>
        </pc:spChg>
        <pc:spChg chg="del">
          <ac:chgData name="EZZINE, Hind" userId="S::ezzineh@who.int::edcab00f-6318-46e5-a4a9-188b01ee222f" providerId="AD" clId="Web-{296184BC-2063-992E-8B75-17A8514EB9AB}" dt="2024-02-19T14:57:14.678" v="6"/>
          <ac:spMkLst>
            <pc:docMk/>
            <pc:sldMk cId="0" sldId="310"/>
            <ac:spMk id="1225" creationId="{00000000-0000-0000-0000-000000000000}"/>
          </ac:spMkLst>
        </pc:spChg>
        <pc:spChg chg="del">
          <ac:chgData name="EZZINE, Hind" userId="S::ezzineh@who.int::edcab00f-6318-46e5-a4a9-188b01ee222f" providerId="AD" clId="Web-{296184BC-2063-992E-8B75-17A8514EB9AB}" dt="2024-02-19T14:57:14.678" v="5"/>
          <ac:spMkLst>
            <pc:docMk/>
            <pc:sldMk cId="0" sldId="310"/>
            <ac:spMk id="1226" creationId="{00000000-0000-0000-0000-000000000000}"/>
          </ac:spMkLst>
        </pc:spChg>
        <pc:spChg chg="del">
          <ac:chgData name="EZZINE, Hind" userId="S::ezzineh@who.int::edcab00f-6318-46e5-a4a9-188b01ee222f" providerId="AD" clId="Web-{296184BC-2063-992E-8B75-17A8514EB9AB}" dt="2024-02-19T14:57:14.678" v="4"/>
          <ac:spMkLst>
            <pc:docMk/>
            <pc:sldMk cId="0" sldId="310"/>
            <ac:spMk id="1227" creationId="{00000000-0000-0000-0000-000000000000}"/>
          </ac:spMkLst>
        </pc:spChg>
        <pc:spChg chg="del">
          <ac:chgData name="EZZINE, Hind" userId="S::ezzineh@who.int::edcab00f-6318-46e5-a4a9-188b01ee222f" providerId="AD" clId="Web-{296184BC-2063-992E-8B75-17A8514EB9AB}" dt="2024-02-19T14:57:14.678" v="3"/>
          <ac:spMkLst>
            <pc:docMk/>
            <pc:sldMk cId="0" sldId="310"/>
            <ac:spMk id="1228" creationId="{00000000-0000-0000-0000-000000000000}"/>
          </ac:spMkLst>
        </pc:spChg>
        <pc:spChg chg="del">
          <ac:chgData name="EZZINE, Hind" userId="S::ezzineh@who.int::edcab00f-6318-46e5-a4a9-188b01ee222f" providerId="AD" clId="Web-{296184BC-2063-992E-8B75-17A8514EB9AB}" dt="2024-02-19T14:57:14.662" v="2"/>
          <ac:spMkLst>
            <pc:docMk/>
            <pc:sldMk cId="0" sldId="310"/>
            <ac:spMk id="1229" creationId="{00000000-0000-0000-0000-000000000000}"/>
          </ac:spMkLst>
        </pc:spChg>
        <pc:spChg chg="del">
          <ac:chgData name="EZZINE, Hind" userId="S::ezzineh@who.int::edcab00f-6318-46e5-a4a9-188b01ee222f" providerId="AD" clId="Web-{296184BC-2063-992E-8B75-17A8514EB9AB}" dt="2024-02-19T14:57:14.662" v="1"/>
          <ac:spMkLst>
            <pc:docMk/>
            <pc:sldMk cId="0" sldId="310"/>
            <ac:spMk id="1230" creationId="{00000000-0000-0000-0000-000000000000}"/>
          </ac:spMkLst>
        </pc:spChg>
        <pc:spChg chg="del">
          <ac:chgData name="EZZINE, Hind" userId="S::ezzineh@who.int::edcab00f-6318-46e5-a4a9-188b01ee222f" providerId="AD" clId="Web-{296184BC-2063-992E-8B75-17A8514EB9AB}" dt="2024-02-19T14:57:14.662" v="0"/>
          <ac:spMkLst>
            <pc:docMk/>
            <pc:sldMk cId="0" sldId="310"/>
            <ac:spMk id="1231" creationId="{00000000-0000-0000-0000-000000000000}"/>
          </ac:spMkLst>
        </pc:spChg>
        <pc:graphicFrameChg chg="add mod modGraphic">
          <ac:chgData name="EZZINE, Hind" userId="S::ezzineh@who.int::edcab00f-6318-46e5-a4a9-188b01ee222f" providerId="AD" clId="Web-{296184BC-2063-992E-8B75-17A8514EB9AB}" dt="2024-02-19T15:01:04.434" v="75"/>
          <ac:graphicFrameMkLst>
            <pc:docMk/>
            <pc:sldMk cId="0" sldId="310"/>
            <ac:graphicFrameMk id="21" creationId="{9D40D5D8-9FEB-5E05-320B-1FCB53AAA319}"/>
          </ac:graphicFrameMkLst>
        </pc:graphicFrameChg>
        <pc:graphicFrameChg chg="add del mod">
          <ac:chgData name="EZZINE, Hind" userId="S::ezzineh@who.int::edcab00f-6318-46e5-a4a9-188b01ee222f" providerId="AD" clId="Web-{296184BC-2063-992E-8B75-17A8514EB9AB}" dt="2024-02-19T14:59:15.916" v="19"/>
          <ac:graphicFrameMkLst>
            <pc:docMk/>
            <pc:sldMk cId="0" sldId="310"/>
            <ac:graphicFrameMk id="23" creationId="{E75E8C9A-71AA-6680-E6E5-E7737F6F847D}"/>
          </ac:graphicFrameMkLst>
        </pc:graphicFrameChg>
        <pc:graphicFrameChg chg="del">
          <ac:chgData name="EZZINE, Hind" userId="S::ezzineh@who.int::edcab00f-6318-46e5-a4a9-188b01ee222f" providerId="AD" clId="Web-{296184BC-2063-992E-8B75-17A8514EB9AB}" dt="2024-02-19T14:57:14.678" v="8"/>
          <ac:graphicFrameMkLst>
            <pc:docMk/>
            <pc:sldMk cId="0" sldId="310"/>
            <ac:graphicFrameMk id="1223" creationId="{00000000-0000-0000-0000-000000000000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EZZINE, Hind" userId="S::ezzineh@who.int::edcab00f-6318-46e5-a4a9-188b01ee222f" providerId="AD" clId="Web-{296184BC-2063-992E-8B75-17A8514EB9AB}" dt="2024-02-19T15:03:18.407" v="93"/>
              <pc2:cmMkLst xmlns:pc2="http://schemas.microsoft.com/office/powerpoint/2019/9/main/command">
                <pc:docMk/>
                <pc:sldMk cId="0" sldId="310"/>
                <pc2:cmMk id="{6A775155-3D8C-4CB0-99CA-73CD50B8CC7A}"/>
              </pc2:cmMkLst>
              <pc226:cmRplyChg chg="add">
                <pc226:chgData name="EZZINE, Hind" userId="S::ezzineh@who.int::edcab00f-6318-46e5-a4a9-188b01ee222f" providerId="AD" clId="Web-{296184BC-2063-992E-8B75-17A8514EB9AB}" dt="2024-02-19T15:03:18.407" v="93"/>
                <pc2:cmRplyMkLst xmlns:pc2="http://schemas.microsoft.com/office/powerpoint/2019/9/main/command">
                  <pc:docMk/>
                  <pc:sldMk cId="0" sldId="310"/>
                  <pc2:cmMk id="{6A775155-3D8C-4CB0-99CA-73CD50B8CC7A}"/>
                  <pc2:cmRplyMk id="{F48D8949-FFEF-4D1E-9093-6DC51FA3D128}"/>
                </pc2:cmRplyMkLst>
              </pc226:cmRplyChg>
            </pc226:cmChg>
          </p:ext>
        </pc:extLst>
      </pc:sldChg>
    </pc:docChg>
  </pc:docChgLst>
  <pc:docChgLst>
    <pc:chgData name="EZZINE, Hind" userId="S::ezzineh@who.int::edcab00f-6318-46e5-a4a9-188b01ee222f" providerId="AD" clId="Web-{8986A5B7-DDF7-E475-C395-A2C373863AC1}"/>
    <pc:docChg chg="modSld">
      <pc:chgData name="EZZINE, Hind" userId="S::ezzineh@who.int::edcab00f-6318-46e5-a4a9-188b01ee222f" providerId="AD" clId="Web-{8986A5B7-DDF7-E475-C395-A2C373863AC1}" dt="2024-03-23T16:43:06.620" v="3" actId="1076"/>
      <pc:docMkLst>
        <pc:docMk/>
      </pc:docMkLst>
      <pc:sldChg chg="modSp">
        <pc:chgData name="EZZINE, Hind" userId="S::ezzineh@who.int::edcab00f-6318-46e5-a4a9-188b01ee222f" providerId="AD" clId="Web-{8986A5B7-DDF7-E475-C395-A2C373863AC1}" dt="2024-03-23T16:42:53.073" v="2" actId="1076"/>
        <pc:sldMkLst>
          <pc:docMk/>
          <pc:sldMk cId="0" sldId="263"/>
        </pc:sldMkLst>
        <pc:spChg chg="mod">
          <ac:chgData name="EZZINE, Hind" userId="S::ezzineh@who.int::edcab00f-6318-46e5-a4a9-188b01ee222f" providerId="AD" clId="Web-{8986A5B7-DDF7-E475-C395-A2C373863AC1}" dt="2024-03-23T16:42:53.073" v="2" actId="1076"/>
          <ac:spMkLst>
            <pc:docMk/>
            <pc:sldMk cId="0" sldId="263"/>
            <ac:spMk id="317" creationId="{00000000-0000-0000-0000-000000000000}"/>
          </ac:spMkLst>
        </pc:spChg>
      </pc:sldChg>
      <pc:sldChg chg="modSp">
        <pc:chgData name="EZZINE, Hind" userId="S::ezzineh@who.int::edcab00f-6318-46e5-a4a9-188b01ee222f" providerId="AD" clId="Web-{8986A5B7-DDF7-E475-C395-A2C373863AC1}" dt="2024-03-23T16:43:06.620" v="3" actId="1076"/>
        <pc:sldMkLst>
          <pc:docMk/>
          <pc:sldMk cId="0" sldId="266"/>
        </pc:sldMkLst>
        <pc:spChg chg="mod">
          <ac:chgData name="EZZINE, Hind" userId="S::ezzineh@who.int::edcab00f-6318-46e5-a4a9-188b01ee222f" providerId="AD" clId="Web-{8986A5B7-DDF7-E475-C395-A2C373863AC1}" dt="2024-03-23T16:43:06.620" v="3" actId="1076"/>
          <ac:spMkLst>
            <pc:docMk/>
            <pc:sldMk cId="0" sldId="266"/>
            <ac:spMk id="327" creationId="{00000000-0000-0000-0000-000000000000}"/>
          </ac:spMkLst>
        </pc:spChg>
      </pc:sldChg>
    </pc:docChg>
  </pc:docChgLst>
</pc:chgInfo>
</file>

<file path=ppt/comments/modernComment_10F_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223553F2-E168-4008-A251-0AB24D057B15}" authorId="{CE3F4ECB-56DD-20D5-704E-51FCCDB6670F}" created="2024-02-14T15:35:33.474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0" sldId="271"/>
      <ac:spMk id="365" creationId="{00000000-0000-0000-0000-000000000000}"/>
    </ac:deMkLst>
    <p188:replyLst>
      <p188:reply id="{0170D89D-2577-4488-ACF8-7C4545C8DFF4}" authorId="{9402596A-4C49-C5ED-2FF4-8F6433CDD6E8}" created="2024-02-19T15:04:12.846">
        <p188:txBody>
          <a:bodyPr/>
          <a:lstStyle/>
          <a:p>
            <a:r>
              <a:rPr lang="fr-FR"/>
              <a:t>We can read it correctly from right to left on presenter mode</a:t>
            </a:r>
          </a:p>
        </p188:txBody>
      </p188:reply>
    </p188:replyLst>
    <p188:txBody>
      <a:bodyPr/>
      <a:lstStyle/>
      <a:p>
        <a:r>
          <a:rPr lang="en-GB"/>
          <a:t>Table to be reversed, so that it reads from left to right</a:t>
        </a:r>
      </a:p>
    </p188:txBody>
  </p188:cm>
</p188:cmLst>
</file>

<file path=ppt/comments/modernComment_136_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6A775155-3D8C-4CB0-99CA-73CD50B8CC7A}" authorId="{CE3F4ECB-56DD-20D5-704E-51FCCDB6670F}" created="2024-02-14T15:35:09.473">
    <pc:sldMkLst xmlns:pc="http://schemas.microsoft.com/office/powerpoint/2013/main/command">
      <pc:docMk/>
      <pc:sldMk cId="0" sldId="310"/>
    </pc:sldMkLst>
    <p188:replyLst>
      <p188:reply id="{F48D8949-FFEF-4D1E-9093-6DC51FA3D128}" authorId="{9402596A-4C49-C5ED-2FF4-8F6433CDD6E8}" created="2024-02-19T15:03:18.407">
        <p188:txBody>
          <a:bodyPr/>
          <a:lstStyle/>
          <a:p>
            <a:r>
              <a:rPr lang="fr-FR"/>
              <a:t>Done</a:t>
            </a:r>
          </a:p>
        </p188:txBody>
      </p188:reply>
    </p188:replyLst>
    <p188:txBody>
      <a:bodyPr/>
      <a:lstStyle/>
      <a:p>
        <a:r>
          <a:rPr lang="en-GB"/>
          <a:t>Table to be reversed, so that it reads from left to right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hape 28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1"/>
          <a:lstStyle/>
          <a:p>
            <a:pPr rtl="1"/>
            <a:endParaRPr/>
          </a:p>
        </p:txBody>
      </p:sp>
      <p:sp>
        <p:nvSpPr>
          <p:cNvPr id="283" name="Shape 28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1"/>
          <a:lstStyle/>
          <a:p>
            <a:pPr rtl="1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1pPr>
    <a:lvl2pPr indent="228600"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2pPr>
    <a:lvl3pPr indent="457200"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3pPr>
    <a:lvl4pPr indent="685800"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4pPr>
    <a:lvl5pPr indent="914400"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5pPr>
    <a:lvl6pPr indent="1143000"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6pPr>
    <a:lvl7pPr indent="1371600"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7pPr>
    <a:lvl8pPr indent="1600200"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8pPr>
    <a:lvl9pPr indent="1828800"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Shape 29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 rtlCol="1"/>
          <a:lstStyle/>
          <a:p>
            <a:pPr rtl="1"/>
            <a:endParaRPr/>
          </a:p>
        </p:txBody>
      </p:sp>
      <p:sp>
        <p:nvSpPr>
          <p:cNvPr id="292" name="Shape 29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 rtlCol="1"/>
          <a:lstStyle>
            <a:lvl1pPr algn="r" rtl="1">
              <a:spcBef>
                <a:spcPts val="0"/>
              </a:spcBef>
            </a:lvl1pPr>
          </a:lstStyle>
          <a:p>
            <a:pPr rtl="1"/>
            <a:r>
              <a:t> Paula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Shape 302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 rtlCol="1"/>
          <a:lstStyle/>
          <a:p>
            <a:pPr rtl="1"/>
            <a:endParaRPr/>
          </a:p>
        </p:txBody>
      </p:sp>
      <p:sp>
        <p:nvSpPr>
          <p:cNvPr id="303" name="Shape 30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 rtlCol="1"/>
          <a:lstStyle>
            <a:lvl1pPr algn="r" rtl="1">
              <a:spcBef>
                <a:spcPts val="0"/>
              </a:spcBef>
            </a:lvl1pPr>
          </a:lstStyle>
          <a:p>
            <a:pPr rtl="1"/>
            <a:r>
              <a:t> 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2" name="Shape 1232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 rtlCol="1"/>
          <a:lstStyle/>
          <a:p>
            <a:pPr rtl="1"/>
            <a:endParaRPr dirty="0"/>
          </a:p>
        </p:txBody>
      </p:sp>
      <p:sp>
        <p:nvSpPr>
          <p:cNvPr id="1233" name="Shape 123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 rtlCol="1"/>
          <a:lstStyle/>
          <a:p>
            <a:pPr rtl="1"/>
            <a:r>
              <a:rPr dirty="0"/>
              <a:t>Just to put us in context, RRT training as a whole, is an 8-day training that has four blocks:</a:t>
            </a:r>
          </a:p>
          <a:p>
            <a:pPr marL="171450" indent="-171450" rtl="1">
              <a:buSzPct val="100000"/>
              <a:buFont typeface="Arial"/>
              <a:buChar char="•"/>
            </a:pPr>
            <a:r>
              <a:rPr dirty="0"/>
              <a:t>Block A – RRT in Context - Prepare RRTs for field deployment, having a good understanding of national emergency coordination mechanisms, of the role of a RRT &amp; responsibilities of each member, &amp; identifying RRT stakeholders on the field, including role within the Global Health Emergency Workforce.</a:t>
            </a:r>
          </a:p>
          <a:p>
            <a:pPr marL="171450" indent="-171450" rtl="1">
              <a:buSzPct val="100000"/>
              <a:buFont typeface="Arial"/>
              <a:buChar char="•"/>
            </a:pPr>
            <a:r>
              <a:rPr dirty="0"/>
              <a:t>Block B – Technical modules - Strengthen participant’s knowledge and skills  on key technical areas: Epidemiology &amp; surveillance; Data management; Outbreak investigation; Rapid risk assessment; Infection Prevention and Control; Laboratory sample packaging &amp; transportation; Social mobilization &amp; community engagement; Risk communication; Psychosocial First Aid; Contact tracing; Safe &amp; dignified burial.</a:t>
            </a:r>
          </a:p>
          <a:p>
            <a:pPr marL="171450" indent="-171450" rtl="1">
              <a:buSzPct val="100000"/>
              <a:buFont typeface="Arial"/>
              <a:buChar char="•"/>
            </a:pPr>
            <a:r>
              <a:rPr dirty="0"/>
              <a:t>Block C – Scenario-based skills drill - Apply &amp; practice knowledge &amp; skills on the various technical areas. Assess participant learning through observation.</a:t>
            </a:r>
          </a:p>
          <a:p>
            <a:pPr marL="171450" indent="-171450" rtl="1">
              <a:buSzPct val="100000"/>
              <a:buFont typeface="Arial"/>
              <a:buChar char="•"/>
            </a:pPr>
            <a:r>
              <a:rPr dirty="0"/>
              <a:t>Block D – Evaluation and way forward - Capture key learning points &amp; plan how to apply them when back to the job. Ensure continuous learning &amp; networking after the RRT training.</a:t>
            </a:r>
          </a:p>
          <a:p>
            <a:pPr marL="171450" indent="-171450" rtl="1">
              <a:buSzPct val="100000"/>
              <a:buFont typeface="Arial"/>
              <a:buChar char="•"/>
            </a:pPr>
            <a:endParaRPr dirty="0"/>
          </a:p>
          <a:p>
            <a:pPr rtl="1"/>
            <a:r>
              <a:rPr dirty="0"/>
              <a:t>Block C will be detailed here. I has 9 sessions C1 – C9, the next slide will provide brief summary of each session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Shape 376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 rtlCol="1"/>
          <a:lstStyle/>
          <a:p>
            <a:pPr rtl="1"/>
            <a:endParaRPr/>
          </a:p>
        </p:txBody>
      </p:sp>
      <p:sp>
        <p:nvSpPr>
          <p:cNvPr id="377" name="Shape 37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 rtlCol="1"/>
          <a:lstStyle>
            <a:lvl1pPr algn="r" rtl="1">
              <a:spcBef>
                <a:spcPts val="0"/>
              </a:spcBef>
            </a:lvl1pPr>
          </a:lstStyle>
          <a:p>
            <a:pPr rtl="1"/>
            <a:r>
              <a:t> Paula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1"/>
          <p:cNvSpPr/>
          <p:nvPr/>
        </p:nvSpPr>
        <p:spPr>
          <a:xfrm>
            <a:off x="0" y="14"/>
            <a:ext cx="12192000" cy="4354825"/>
          </a:xfrm>
          <a:prstGeom prst="rect">
            <a:avLst/>
          </a:prstGeom>
          <a:solidFill>
            <a:srgbClr val="ECF2F8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500"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pic>
        <p:nvPicPr>
          <p:cNvPr id="22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084" y="-15553"/>
            <a:ext cx="6565405" cy="5403206"/>
          </a:xfrm>
          <a:prstGeom prst="rect">
            <a:avLst/>
          </a:prstGeom>
          <a:ln w="12700">
            <a:miter lim="400000"/>
          </a:ln>
        </p:spPr>
      </p:pic>
      <p:pic>
        <p:nvPicPr>
          <p:cNvPr id="23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5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7" name="Picture 18" descr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2490" y="5116962"/>
            <a:ext cx="2823416" cy="908687"/>
          </a:xfrm>
          <a:prstGeom prst="rect">
            <a:avLst/>
          </a:prstGeom>
          <a:ln w="12700">
            <a:miter lim="400000"/>
          </a:ln>
        </p:spPr>
      </p:pic>
      <p:pic>
        <p:nvPicPr>
          <p:cNvPr id="28" name="Picture 19" descr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2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525728" y="3491867"/>
            <a:ext cx="5925539" cy="1561447"/>
          </a:xfrm>
          <a:prstGeom prst="rect">
            <a:avLst/>
          </a:prstGeom>
        </p:spPr>
        <p:txBody>
          <a:bodyPr rtlCol="1"/>
          <a:lstStyle>
            <a:lvl1pPr algn="r" rtl="1"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  <a:lvl2pPr algn="r" rtl="1"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2pPr>
            <a:lvl3pPr algn="r" rtl="1"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3pPr>
            <a:lvl4pPr algn="r" rtl="1"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4pPr>
            <a:lvl5pPr algn="r" rtl="1"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5pPr>
          </a:lstStyle>
          <a:p>
            <a:pPr rtl="1"/>
            <a:r>
              <a:rPr dirty="0"/>
              <a:t>Body Level One</a:t>
            </a:r>
          </a:p>
          <a:p>
            <a:pPr lvl="1" rtl="1"/>
            <a:r>
              <a:rPr dirty="0"/>
              <a:t>Body Level Two</a:t>
            </a:r>
          </a:p>
          <a:p>
            <a:pPr lvl="2" rtl="1"/>
            <a:r>
              <a:rPr dirty="0"/>
              <a:t>Body Level Three</a:t>
            </a:r>
          </a:p>
          <a:p>
            <a:pPr lvl="3" rtl="1"/>
            <a:r>
              <a:rPr dirty="0"/>
              <a:t>Body Level Four</a:t>
            </a:r>
          </a:p>
          <a:p>
            <a:pPr lvl="4" rtl="1"/>
            <a:r>
              <a:rPr dirty="0"/>
              <a:t>Body Level Five</a:t>
            </a:r>
          </a:p>
        </p:txBody>
      </p:sp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517796" y="1587568"/>
            <a:ext cx="4490141" cy="2410276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t>Title Text</a:t>
            </a:r>
          </a:p>
        </p:txBody>
      </p:sp>
      <p:sp>
        <p:nvSpPr>
          <p:cNvPr id="31" name="Text"/>
          <p:cNvSpPr txBox="1"/>
          <p:nvPr/>
        </p:nvSpPr>
        <p:spPr>
          <a:xfrm>
            <a:off x="6260720" y="5688989"/>
            <a:ext cx="856387" cy="5994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1">
            <a:spAutoFit/>
          </a:bodyPr>
          <a:lstStyle/>
          <a:p>
            <a:pPr rtl="1"/>
            <a:endParaRPr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9182C5-C172-E8E0-0957-F0D806960145}"/>
              </a:ext>
            </a:extLst>
          </p:cNvPr>
          <p:cNvSpPr txBox="1"/>
          <p:nvPr userDrawn="1"/>
        </p:nvSpPr>
        <p:spPr>
          <a:xfrm>
            <a:off x="8738740" y="6476718"/>
            <a:ext cx="314960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حزمة </a:t>
            </a:r>
            <a:r>
              <a:rPr kumimoji="0" lang="ar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التدريب المتقدم لفِرَق الاستجابة السريعة</a:t>
            </a:r>
            <a:br>
              <a:rPr lang="ar-EG" sz="1600" b="1" dirty="0">
                <a:solidFill>
                  <a:srgbClr val="002060"/>
                </a:solidFill>
              </a:rPr>
            </a:b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إرشادات للمُيسرين</a:t>
            </a:r>
            <a:endParaRPr kumimoji="0" lang="en-US" sz="900" b="0" i="0" u="none" strike="noStrike" cap="none" spc="0" normalizeH="0" baseline="0" dirty="0">
              <a:ln>
                <a:noFill/>
              </a:ln>
              <a:solidFill>
                <a:schemeClr val="accent1">
                  <a:lumOff val="-3999"/>
                </a:schemeClr>
              </a:solidFill>
              <a:effectLst/>
              <a:uFillTx/>
              <a:latin typeface="+mn-lt"/>
              <a:ea typeface="+mn-ea"/>
              <a:cs typeface="+mn-cs"/>
              <a:sym typeface="Source Sans Pro Bold"/>
            </a:endParaRPr>
          </a:p>
        </p:txBody>
      </p:sp>
      <p:pic>
        <p:nvPicPr>
          <p:cNvPr id="2" name="Picture 1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229065B7-F0B6-3B6C-A2A1-C742CA6E65C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49" y="6281859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7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9971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179" name="Google Shape;308;p8"/>
          <p:cNvSpPr/>
          <p:nvPr/>
        </p:nvSpPr>
        <p:spPr>
          <a:xfrm>
            <a:off x="0" y="2"/>
            <a:ext cx="12192000" cy="6189785"/>
          </a:xfrm>
          <a:prstGeom prst="roundRect">
            <a:avLst>
              <a:gd name="adj" fmla="val 0"/>
            </a:avLst>
          </a:prstGeom>
          <a:solidFill>
            <a:srgbClr val="EDF3F8"/>
          </a:solidFill>
          <a:ln w="12700">
            <a:miter lim="400000"/>
          </a:ln>
        </p:spPr>
        <p:txBody>
          <a:bodyPr lIns="45719" rIns="45719" rtlCol="1"/>
          <a:lstStyle/>
          <a:p>
            <a:pPr algn="just" rtl="1">
              <a:lnSpc>
                <a:spcPct val="90000"/>
              </a:lnSpc>
              <a:spcBef>
                <a:spcPts val="1000"/>
              </a:spcBef>
              <a:defRPr sz="90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pic>
        <p:nvPicPr>
          <p:cNvPr id="180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625" y="-76485"/>
            <a:ext cx="12223381" cy="5582136"/>
          </a:xfrm>
          <a:prstGeom prst="rect">
            <a:avLst/>
          </a:prstGeom>
          <a:ln w="12700">
            <a:miter lim="400000"/>
          </a:ln>
        </p:spPr>
      </p:pic>
      <p:pic>
        <p:nvPicPr>
          <p:cNvPr id="181" name="Picture 6" descr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58371" y="138176"/>
            <a:ext cx="685801" cy="71120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Slide Number">
            <a:extLst>
              <a:ext uri="{FF2B5EF4-FFF2-40B4-BE49-F238E27FC236}">
                <a16:creationId xmlns:a16="http://schemas.microsoft.com/office/drawing/2014/main" id="{D6A2DB75-DCF3-8103-B1E5-8C79989EDAC6}"/>
              </a:ext>
            </a:extLst>
          </p:cNvPr>
          <p:cNvSpPr txBox="1">
            <a:spLocks/>
          </p:cNvSpPr>
          <p:nvPr userDrawn="1"/>
        </p:nvSpPr>
        <p:spPr>
          <a:xfrm>
            <a:off x="11888340" y="6560491"/>
            <a:ext cx="239807" cy="26161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1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100" b="0" i="0" u="none" strike="noStrike" cap="none" spc="0" normalizeH="0" baseline="0">
                <a:ln>
                  <a:noFill/>
                </a:ln>
                <a:solidFill>
                  <a:srgbClr val="535353"/>
                </a:solidFill>
                <a:effectLst/>
                <a:uFillTx/>
                <a:latin typeface="Source Sans Pro Regular"/>
                <a:ea typeface="Source Sans Pro Regular"/>
                <a:cs typeface="Source Sans Pro Regular"/>
                <a:sym typeface="Source Sans Pro Regular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mtClean="0">
                <a:solidFill>
                  <a:schemeClr val="tx2">
                    <a:lumMod val="75000"/>
                  </a:schemeClr>
                </a:solidFill>
              </a:rPr>
              <a:pPr rtl="1"/>
              <a:t>‹N°›</a:t>
            </a:fld>
            <a:endParaRPr lang="hu-H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1C232A6-AA2C-D8E9-53B2-05A495D835CB}"/>
              </a:ext>
            </a:extLst>
          </p:cNvPr>
          <p:cNvSpPr txBox="1"/>
          <p:nvPr userDrawn="1"/>
        </p:nvSpPr>
        <p:spPr>
          <a:xfrm>
            <a:off x="8738740" y="6476718"/>
            <a:ext cx="314960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حزمة </a:t>
            </a:r>
            <a:r>
              <a:rPr kumimoji="0" lang="ar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التدريب المتقدم لفِرَق الاستجابة السريعة</a:t>
            </a:r>
            <a:br>
              <a:rPr lang="ar-EG" sz="1600" b="1" dirty="0">
                <a:solidFill>
                  <a:srgbClr val="002060"/>
                </a:solidFill>
              </a:rPr>
            </a:b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إرشادات للمُيسرين</a:t>
            </a:r>
            <a:endParaRPr kumimoji="0" lang="en-US" sz="900" b="0" i="0" u="none" strike="noStrike" cap="none" spc="0" normalizeH="0" baseline="0" dirty="0">
              <a:ln>
                <a:noFill/>
              </a:ln>
              <a:solidFill>
                <a:schemeClr val="accent1">
                  <a:lumOff val="-3999"/>
                </a:schemeClr>
              </a:solidFill>
              <a:effectLst/>
              <a:uFillTx/>
              <a:latin typeface="+mn-lt"/>
              <a:ea typeface="+mn-ea"/>
              <a:cs typeface="+mn-cs"/>
              <a:sym typeface="Source Sans Pro Bold"/>
            </a:endParaRPr>
          </a:p>
        </p:txBody>
      </p:sp>
      <p:pic>
        <p:nvPicPr>
          <p:cNvPr id="3" name="Picture 2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B41088F6-152C-01AC-7C21-EA7C9C3D40F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49" y="6281859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9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9971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194" name="Rectangle 5"/>
          <p:cNvSpPr/>
          <p:nvPr/>
        </p:nvSpPr>
        <p:spPr>
          <a:xfrm>
            <a:off x="0" y="-9332"/>
            <a:ext cx="12192000" cy="6199821"/>
          </a:xfrm>
          <a:prstGeom prst="rect">
            <a:avLst/>
          </a:prstGeom>
          <a:solidFill>
            <a:srgbClr val="ECF2F8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2000"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pic>
        <p:nvPicPr>
          <p:cNvPr id="195" name="Picture 3" descr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143" y="-18868"/>
            <a:ext cx="5130801" cy="660401"/>
          </a:xfrm>
          <a:prstGeom prst="rect">
            <a:avLst/>
          </a:prstGeom>
          <a:ln w="12700">
            <a:miter lim="400000"/>
          </a:ln>
        </p:spPr>
      </p:pic>
      <p:sp>
        <p:nvSpPr>
          <p:cNvPr id="196" name="TextBox 4"/>
          <p:cNvSpPr txBox="1"/>
          <p:nvPr/>
        </p:nvSpPr>
        <p:spPr>
          <a:xfrm>
            <a:off x="848701" y="-618316"/>
            <a:ext cx="2627841" cy="5355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defTabSz="289320" rtl="1">
              <a:lnSpc>
                <a:spcPct val="90000"/>
              </a:lnSpc>
            </a:lvl1pPr>
          </a:lstStyle>
          <a:p>
            <a:pPr rtl="1"/>
            <a:endParaRPr dirty="0"/>
          </a:p>
        </p:txBody>
      </p:sp>
      <p:pic>
        <p:nvPicPr>
          <p:cNvPr id="197" name="Picture 6" descr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198" name="Body Level One…"/>
          <p:cNvSpPr txBox="1">
            <a:spLocks noGrp="1"/>
          </p:cNvSpPr>
          <p:nvPr>
            <p:ph type="body" idx="1"/>
          </p:nvPr>
        </p:nvSpPr>
        <p:spPr>
          <a:xfrm>
            <a:off x="797442" y="842963"/>
            <a:ext cx="10450423" cy="5206965"/>
          </a:xfrm>
          <a:prstGeom prst="rect">
            <a:avLst/>
          </a:prstGeom>
        </p:spPr>
        <p:txBody>
          <a:bodyPr rtlCol="1"/>
          <a:lstStyle>
            <a:lvl1pPr algn="r" rtl="1">
              <a:defRPr sz="2000"/>
            </a:lvl1pPr>
            <a:lvl2pPr algn="r" rtl="1">
              <a:defRPr sz="2000"/>
            </a:lvl2pPr>
            <a:lvl3pPr algn="r" rtl="1">
              <a:defRPr sz="2000"/>
            </a:lvl3pPr>
            <a:lvl4pPr algn="r" rtl="1">
              <a:defRPr sz="2000"/>
            </a:lvl4pPr>
            <a:lvl5pPr algn="r" rtl="1">
              <a:defRPr sz="2000"/>
            </a:lvl5pPr>
          </a:lstStyle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32422C96-9B90-DAD1-7AA0-F9B40AA8F545}"/>
              </a:ext>
            </a:extLst>
          </p:cNvPr>
          <p:cNvSpPr txBox="1">
            <a:spLocks/>
          </p:cNvSpPr>
          <p:nvPr userDrawn="1"/>
        </p:nvSpPr>
        <p:spPr>
          <a:xfrm>
            <a:off x="11888340" y="6560491"/>
            <a:ext cx="239807" cy="26161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1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100" b="0" i="0" u="none" strike="noStrike" cap="none" spc="0" normalizeH="0" baseline="0">
                <a:ln>
                  <a:noFill/>
                </a:ln>
                <a:solidFill>
                  <a:srgbClr val="535353"/>
                </a:solidFill>
                <a:effectLst/>
                <a:uFillTx/>
                <a:latin typeface="Source Sans Pro Regular"/>
                <a:ea typeface="Source Sans Pro Regular"/>
                <a:cs typeface="Source Sans Pro Regular"/>
                <a:sym typeface="Source Sans Pro Regular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mtClean="0">
                <a:solidFill>
                  <a:schemeClr val="tx2">
                    <a:lumMod val="75000"/>
                  </a:schemeClr>
                </a:solidFill>
              </a:rPr>
              <a:pPr rtl="1"/>
              <a:t>‹N°›</a:t>
            </a:fld>
            <a:endParaRPr lang="hu-H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AAE5FF1-DF2F-C054-BE66-E4D39F19C7CA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91847" y="85064"/>
            <a:ext cx="9212263" cy="62230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rtlCol="1"/>
          <a:lstStyle>
            <a:lvl1pPr algn="r" rtl="1">
              <a:spcBef>
                <a:spcPts val="0"/>
              </a:spcBef>
              <a:defRPr sz="3200" b="1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rPr lang="ar"/>
              <a:t>Disclaimer</a:t>
            </a:r>
            <a:endParaRPr lang="hu-H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7DC41D-A683-A723-5EF9-7CE96A274767}"/>
              </a:ext>
            </a:extLst>
          </p:cNvPr>
          <p:cNvSpPr txBox="1"/>
          <p:nvPr userDrawn="1"/>
        </p:nvSpPr>
        <p:spPr>
          <a:xfrm>
            <a:off x="8702576" y="6475329"/>
            <a:ext cx="314960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حزمة </a:t>
            </a:r>
            <a:r>
              <a:rPr kumimoji="0" lang="ar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التدريب المتقدم لفِرَق الاستجابة السريعة</a:t>
            </a:r>
            <a:br>
              <a:rPr lang="ar-EG" sz="1600" b="1" dirty="0">
                <a:solidFill>
                  <a:srgbClr val="002060"/>
                </a:solidFill>
              </a:rPr>
            </a:b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إرشادات للمُيسرين</a:t>
            </a:r>
            <a:endParaRPr kumimoji="0" lang="en-US" sz="900" b="0" i="0" u="none" strike="noStrike" cap="none" spc="0" normalizeH="0" baseline="0" dirty="0">
              <a:ln>
                <a:noFill/>
              </a:ln>
              <a:solidFill>
                <a:schemeClr val="accent1">
                  <a:lumOff val="-3999"/>
                </a:schemeClr>
              </a:solidFill>
              <a:effectLst/>
              <a:uFillTx/>
              <a:latin typeface="+mn-lt"/>
              <a:ea typeface="+mn-ea"/>
              <a:cs typeface="+mn-cs"/>
              <a:sym typeface="Source Sans Pro Bold"/>
            </a:endParaRPr>
          </a:p>
        </p:txBody>
      </p:sp>
      <p:pic>
        <p:nvPicPr>
          <p:cNvPr id="3" name="Picture 2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E6D8FE2E-760A-663E-0AC4-DFAC65C3998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49" y="6281859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854" y="-80173"/>
            <a:ext cx="5721836" cy="731198"/>
          </a:xfrm>
          <a:prstGeom prst="rect">
            <a:avLst/>
          </a:prstGeom>
          <a:ln w="12700">
            <a:miter lim="400000"/>
          </a:ln>
        </p:spPr>
      </p:pic>
      <p:pic>
        <p:nvPicPr>
          <p:cNvPr id="208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10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212" name="TextBox 4"/>
          <p:cNvSpPr txBox="1"/>
          <p:nvPr/>
        </p:nvSpPr>
        <p:spPr>
          <a:xfrm>
            <a:off x="225095" y="60134"/>
            <a:ext cx="4406233" cy="5355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defTabSz="289320" rtl="1">
              <a:lnSpc>
                <a:spcPct val="90000"/>
              </a:lnSpc>
            </a:lvl1pPr>
          </a:lstStyle>
          <a:p>
            <a:pPr rtl="1"/>
            <a:r>
              <a:rPr lang="ar" b="1"/>
              <a:t>Learning objectives</a:t>
            </a:r>
            <a:endParaRPr lang="hu-HU" b="1" dirty="0"/>
          </a:p>
        </p:txBody>
      </p:sp>
      <p:pic>
        <p:nvPicPr>
          <p:cNvPr id="213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21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2279575" y="1700808"/>
            <a:ext cx="7416826" cy="4349120"/>
          </a:xfrm>
          <a:prstGeom prst="rect">
            <a:avLst/>
          </a:prstGeom>
        </p:spPr>
        <p:txBody>
          <a:bodyPr rtlCol="1"/>
          <a:lstStyle>
            <a:lvl1pPr algn="r" rtl="1">
              <a:defRPr sz="2000"/>
            </a:lvl1pPr>
            <a:lvl2pPr algn="r" rtl="1">
              <a:defRPr sz="2000"/>
            </a:lvl2pPr>
            <a:lvl3pPr algn="r" rtl="1">
              <a:defRPr sz="2000"/>
            </a:lvl3pPr>
            <a:lvl4pPr algn="r" rtl="1">
              <a:defRPr sz="2000"/>
            </a:lvl4pPr>
            <a:lvl5pPr algn="r" rtl="1">
              <a:defRPr sz="2000"/>
            </a:lvl5pPr>
          </a:lstStyle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28F7E11B-A4B8-42E5-0DD9-C1BC0096153C}"/>
              </a:ext>
            </a:extLst>
          </p:cNvPr>
          <p:cNvSpPr txBox="1">
            <a:spLocks/>
          </p:cNvSpPr>
          <p:nvPr userDrawn="1"/>
        </p:nvSpPr>
        <p:spPr>
          <a:xfrm>
            <a:off x="11888340" y="6560491"/>
            <a:ext cx="239807" cy="26161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1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100" b="0" i="0" u="none" strike="noStrike" cap="none" spc="0" normalizeH="0" baseline="0">
                <a:ln>
                  <a:noFill/>
                </a:ln>
                <a:solidFill>
                  <a:srgbClr val="535353"/>
                </a:solidFill>
                <a:effectLst/>
                <a:uFillTx/>
                <a:latin typeface="Source Sans Pro Regular"/>
                <a:ea typeface="Source Sans Pro Regular"/>
                <a:cs typeface="Source Sans Pro Regular"/>
                <a:sym typeface="Source Sans Pro Regular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mtClean="0">
                <a:solidFill>
                  <a:schemeClr val="tx2">
                    <a:lumMod val="75000"/>
                  </a:schemeClr>
                </a:solidFill>
              </a:rPr>
              <a:pPr rtl="1"/>
              <a:t>‹N°›</a:t>
            </a:fld>
            <a:endParaRPr lang="hu-H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D79E47-656F-F284-4A90-CCB0D7573E2F}"/>
              </a:ext>
            </a:extLst>
          </p:cNvPr>
          <p:cNvSpPr txBox="1"/>
          <p:nvPr userDrawn="1"/>
        </p:nvSpPr>
        <p:spPr>
          <a:xfrm>
            <a:off x="8738740" y="6476718"/>
            <a:ext cx="314960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حزمة </a:t>
            </a:r>
            <a:r>
              <a:rPr kumimoji="0" lang="ar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التدريب المتقدم لفِرَق الاستجابة السريعة</a:t>
            </a:r>
            <a:br>
              <a:rPr lang="ar-EG" sz="1600" b="1" dirty="0">
                <a:solidFill>
                  <a:srgbClr val="002060"/>
                </a:solidFill>
              </a:rPr>
            </a:b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إرشادات للمُيسرين</a:t>
            </a:r>
            <a:endParaRPr kumimoji="0" lang="en-US" sz="900" b="0" i="0" u="none" strike="noStrike" cap="none" spc="0" normalizeH="0" baseline="0" dirty="0">
              <a:ln>
                <a:noFill/>
              </a:ln>
              <a:solidFill>
                <a:schemeClr val="accent1">
                  <a:lumOff val="-3999"/>
                </a:schemeClr>
              </a:solidFill>
              <a:effectLst/>
              <a:uFillTx/>
              <a:latin typeface="+mn-lt"/>
              <a:ea typeface="+mn-ea"/>
              <a:cs typeface="+mn-cs"/>
              <a:sym typeface="Source Sans Pro Bold"/>
            </a:endParaRPr>
          </a:p>
        </p:txBody>
      </p:sp>
      <p:pic>
        <p:nvPicPr>
          <p:cNvPr id="3" name="Picture 2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5EC96D31-613C-CB18-4D9F-8A21D17B586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49" y="6281859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854" y="-80173"/>
            <a:ext cx="5721836" cy="731198"/>
          </a:xfrm>
          <a:prstGeom prst="rect">
            <a:avLst/>
          </a:prstGeom>
          <a:ln w="12700">
            <a:miter lim="400000"/>
          </a:ln>
        </p:spPr>
      </p:pic>
      <p:pic>
        <p:nvPicPr>
          <p:cNvPr id="239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1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243" name="Body Level One…"/>
          <p:cNvSpPr txBox="1">
            <a:spLocks noGrp="1"/>
          </p:cNvSpPr>
          <p:nvPr>
            <p:ph type="body" idx="1"/>
          </p:nvPr>
        </p:nvSpPr>
        <p:spPr>
          <a:xfrm>
            <a:off x="2378927" y="1247001"/>
            <a:ext cx="8222168" cy="4654071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244" name="Text Placeholder 5"/>
          <p:cNvSpPr>
            <a:spLocks noGrp="1"/>
          </p:cNvSpPr>
          <p:nvPr>
            <p:ph type="body" sz="quarter" idx="21"/>
          </p:nvPr>
        </p:nvSpPr>
        <p:spPr>
          <a:xfrm>
            <a:off x="138683" y="-25725"/>
            <a:ext cx="9212263" cy="622301"/>
          </a:xfrm>
          <a:prstGeom prst="rect">
            <a:avLst/>
          </a:prstGeom>
        </p:spPr>
        <p:txBody>
          <a:bodyPr rtlCol="1"/>
          <a:lstStyle/>
          <a:p>
            <a:pPr rtl="1">
              <a:spcBef>
                <a:spcPts val="0"/>
              </a:spcBef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endParaRPr/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DECA54DA-471A-E81B-7F3D-A6566C87961B}"/>
              </a:ext>
            </a:extLst>
          </p:cNvPr>
          <p:cNvSpPr txBox="1">
            <a:spLocks/>
          </p:cNvSpPr>
          <p:nvPr userDrawn="1"/>
        </p:nvSpPr>
        <p:spPr>
          <a:xfrm>
            <a:off x="11888340" y="6560491"/>
            <a:ext cx="239807" cy="26161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1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100" b="0" i="0" u="none" strike="noStrike" cap="none" spc="0" normalizeH="0" baseline="0">
                <a:ln>
                  <a:noFill/>
                </a:ln>
                <a:solidFill>
                  <a:srgbClr val="535353"/>
                </a:solidFill>
                <a:effectLst/>
                <a:uFillTx/>
                <a:latin typeface="Source Sans Pro Regular"/>
                <a:ea typeface="Source Sans Pro Regular"/>
                <a:cs typeface="Source Sans Pro Regular"/>
                <a:sym typeface="Source Sans Pro Regular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mtClean="0">
                <a:solidFill>
                  <a:schemeClr val="tx2">
                    <a:lumMod val="75000"/>
                  </a:schemeClr>
                </a:solidFill>
              </a:rPr>
              <a:pPr rtl="1"/>
              <a:t>‹N°›</a:t>
            </a:fld>
            <a:endParaRPr lang="hu-H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350C7C-5208-3733-8E87-A0909DE379BA}"/>
              </a:ext>
            </a:extLst>
          </p:cNvPr>
          <p:cNvSpPr txBox="1"/>
          <p:nvPr userDrawn="1"/>
        </p:nvSpPr>
        <p:spPr>
          <a:xfrm>
            <a:off x="8738740" y="6476718"/>
            <a:ext cx="314960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حزمة </a:t>
            </a:r>
            <a:r>
              <a:rPr kumimoji="0" lang="ar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التدريب المتقدم لفِرَق الاستجابة السريعة</a:t>
            </a:r>
            <a:br>
              <a:rPr lang="ar-EG" sz="1600" b="1" dirty="0">
                <a:solidFill>
                  <a:srgbClr val="002060"/>
                </a:solidFill>
              </a:rPr>
            </a:b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إرشادات للمُيسرين</a:t>
            </a:r>
            <a:endParaRPr kumimoji="0" lang="en-US" sz="900" b="0" i="0" u="none" strike="noStrike" cap="none" spc="0" normalizeH="0" baseline="0" dirty="0">
              <a:ln>
                <a:noFill/>
              </a:ln>
              <a:solidFill>
                <a:schemeClr val="accent1">
                  <a:lumOff val="-3999"/>
                </a:schemeClr>
              </a:solidFill>
              <a:effectLst/>
              <a:uFillTx/>
              <a:latin typeface="+mn-lt"/>
              <a:ea typeface="+mn-ea"/>
              <a:cs typeface="+mn-cs"/>
              <a:sym typeface="Source Sans Pro Bold"/>
            </a:endParaRPr>
          </a:p>
        </p:txBody>
      </p:sp>
      <p:pic>
        <p:nvPicPr>
          <p:cNvPr id="3" name="Picture 2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CBED4C32-F500-23ED-F97E-D85FBE8C46A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49" y="6281859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3" name="Image" descr="Image"/>
          <p:cNvPicPr>
            <a:picLocks noChangeAspect="1"/>
          </p:cNvPicPr>
          <p:nvPr/>
        </p:nvPicPr>
        <p:blipFill>
          <a:blip r:embed="rId2"/>
          <a:srcRect t="43728"/>
          <a:stretch>
            <a:fillRect/>
          </a:stretch>
        </p:blipFill>
        <p:spPr>
          <a:xfrm>
            <a:off x="-70810" y="-35923"/>
            <a:ext cx="9413288" cy="676911"/>
          </a:xfrm>
          <a:prstGeom prst="rect">
            <a:avLst/>
          </a:prstGeom>
          <a:ln w="12700">
            <a:miter lim="400000"/>
          </a:ln>
        </p:spPr>
      </p:pic>
      <p:pic>
        <p:nvPicPr>
          <p:cNvPr id="254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56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258" name="Body Level One…"/>
          <p:cNvSpPr txBox="1">
            <a:spLocks noGrp="1"/>
          </p:cNvSpPr>
          <p:nvPr>
            <p:ph type="body" idx="1"/>
          </p:nvPr>
        </p:nvSpPr>
        <p:spPr>
          <a:xfrm>
            <a:off x="2378927" y="1247001"/>
            <a:ext cx="8222168" cy="4654071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259" name="Click to add text"/>
          <p:cNvSpPr txBox="1">
            <a:spLocks noGrp="1"/>
          </p:cNvSpPr>
          <p:nvPr>
            <p:ph type="title" hasCustomPrompt="1"/>
          </p:nvPr>
        </p:nvSpPr>
        <p:spPr>
          <a:xfrm>
            <a:off x="207802" y="-20444"/>
            <a:ext cx="7099372" cy="646113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t>Click to add text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A9EF6747-0E30-9D00-2C59-3F379F48F559}"/>
              </a:ext>
            </a:extLst>
          </p:cNvPr>
          <p:cNvSpPr txBox="1">
            <a:spLocks/>
          </p:cNvSpPr>
          <p:nvPr userDrawn="1"/>
        </p:nvSpPr>
        <p:spPr>
          <a:xfrm>
            <a:off x="11888340" y="6560491"/>
            <a:ext cx="239807" cy="26161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1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100" b="0" i="0" u="none" strike="noStrike" cap="none" spc="0" normalizeH="0" baseline="0">
                <a:ln>
                  <a:noFill/>
                </a:ln>
                <a:solidFill>
                  <a:srgbClr val="535353"/>
                </a:solidFill>
                <a:effectLst/>
                <a:uFillTx/>
                <a:latin typeface="Source Sans Pro Regular"/>
                <a:ea typeface="Source Sans Pro Regular"/>
                <a:cs typeface="Source Sans Pro Regular"/>
                <a:sym typeface="Source Sans Pro Regular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mtClean="0">
                <a:solidFill>
                  <a:schemeClr val="tx2">
                    <a:lumMod val="75000"/>
                  </a:schemeClr>
                </a:solidFill>
              </a:rPr>
              <a:pPr rtl="1"/>
              <a:t>‹N°›</a:t>
            </a:fld>
            <a:endParaRPr lang="hu-H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70C50E2-9075-E99F-3111-55E227B8F67C}"/>
              </a:ext>
            </a:extLst>
          </p:cNvPr>
          <p:cNvSpPr txBox="1"/>
          <p:nvPr userDrawn="1"/>
        </p:nvSpPr>
        <p:spPr>
          <a:xfrm>
            <a:off x="8702576" y="6475329"/>
            <a:ext cx="314960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حزمة </a:t>
            </a:r>
            <a:r>
              <a:rPr kumimoji="0" lang="ar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التدريب المتقدم لفِرَق الاستجابة السريعة</a:t>
            </a:r>
            <a:br>
              <a:rPr lang="ar-EG" sz="1600" b="1" dirty="0">
                <a:solidFill>
                  <a:srgbClr val="002060"/>
                </a:solidFill>
              </a:rPr>
            </a:b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إرشادات للمُيسرين</a:t>
            </a:r>
            <a:endParaRPr kumimoji="0" lang="en-US" sz="900" b="0" i="0" u="none" strike="noStrike" cap="none" spc="0" normalizeH="0" baseline="0" dirty="0">
              <a:ln>
                <a:noFill/>
              </a:ln>
              <a:solidFill>
                <a:schemeClr val="accent1">
                  <a:lumOff val="-3999"/>
                </a:schemeClr>
              </a:solidFill>
              <a:effectLst/>
              <a:uFillTx/>
              <a:latin typeface="+mn-lt"/>
              <a:ea typeface="+mn-ea"/>
              <a:cs typeface="+mn-cs"/>
              <a:sym typeface="Source Sans Pro Bold"/>
            </a:endParaRPr>
          </a:p>
        </p:txBody>
      </p:sp>
      <p:pic>
        <p:nvPicPr>
          <p:cNvPr id="3" name="Picture 2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0AC81C8E-3C7F-1B34-9ED5-0D28EDB81DC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49" y="6281859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8728" y="-18818"/>
            <a:ext cx="7003951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9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71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273" name="Body Level One…"/>
          <p:cNvSpPr txBox="1">
            <a:spLocks noGrp="1"/>
          </p:cNvSpPr>
          <p:nvPr>
            <p:ph type="body" idx="1"/>
          </p:nvPr>
        </p:nvSpPr>
        <p:spPr>
          <a:xfrm>
            <a:off x="2378927" y="1247001"/>
            <a:ext cx="8222168" cy="4654071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274" name="Click to add text"/>
          <p:cNvSpPr txBox="1">
            <a:spLocks noGrp="1"/>
          </p:cNvSpPr>
          <p:nvPr>
            <p:ph type="title" hasCustomPrompt="1"/>
          </p:nvPr>
        </p:nvSpPr>
        <p:spPr>
          <a:xfrm>
            <a:off x="216793" y="-15592"/>
            <a:ext cx="6551999" cy="888590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t>Click to add text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24B4FBA5-51AB-49CE-5D3D-84C256884609}"/>
              </a:ext>
            </a:extLst>
          </p:cNvPr>
          <p:cNvSpPr txBox="1">
            <a:spLocks/>
          </p:cNvSpPr>
          <p:nvPr userDrawn="1"/>
        </p:nvSpPr>
        <p:spPr>
          <a:xfrm>
            <a:off x="11888340" y="6560491"/>
            <a:ext cx="239807" cy="26161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1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100" b="0" i="0" u="none" strike="noStrike" cap="none" spc="0" normalizeH="0" baseline="0">
                <a:ln>
                  <a:noFill/>
                </a:ln>
                <a:solidFill>
                  <a:srgbClr val="535353"/>
                </a:solidFill>
                <a:effectLst/>
                <a:uFillTx/>
                <a:latin typeface="Source Sans Pro Regular"/>
                <a:ea typeface="Source Sans Pro Regular"/>
                <a:cs typeface="Source Sans Pro Regular"/>
                <a:sym typeface="Source Sans Pro Regular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mtClean="0">
                <a:solidFill>
                  <a:schemeClr val="tx2">
                    <a:lumMod val="75000"/>
                  </a:schemeClr>
                </a:solidFill>
              </a:rPr>
              <a:pPr rtl="1"/>
              <a:t>‹N°›</a:t>
            </a:fld>
            <a:endParaRPr lang="hu-H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0BAB90D-1C5F-0D8A-F295-B77193FEA0F7}"/>
              </a:ext>
            </a:extLst>
          </p:cNvPr>
          <p:cNvSpPr txBox="1"/>
          <p:nvPr userDrawn="1"/>
        </p:nvSpPr>
        <p:spPr>
          <a:xfrm>
            <a:off x="8738740" y="6476718"/>
            <a:ext cx="314960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حزمة </a:t>
            </a:r>
            <a:r>
              <a:rPr kumimoji="0" lang="ar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التدريب المتقدم لفِرَق الاستجابة السريعة</a:t>
            </a:r>
            <a:br>
              <a:rPr lang="ar-EG" sz="1600" b="1" dirty="0">
                <a:solidFill>
                  <a:srgbClr val="002060"/>
                </a:solidFill>
              </a:rPr>
            </a:b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إرشادات للمُيسرين</a:t>
            </a:r>
            <a:endParaRPr kumimoji="0" lang="en-US" sz="900" b="0" i="0" u="none" strike="noStrike" cap="none" spc="0" normalizeH="0" baseline="0" dirty="0">
              <a:ln>
                <a:noFill/>
              </a:ln>
              <a:solidFill>
                <a:schemeClr val="accent1">
                  <a:lumOff val="-3999"/>
                </a:schemeClr>
              </a:solidFill>
              <a:effectLst/>
              <a:uFillTx/>
              <a:latin typeface="+mn-lt"/>
              <a:ea typeface="+mn-ea"/>
              <a:cs typeface="+mn-cs"/>
              <a:sym typeface="Source Sans Pro Bold"/>
            </a:endParaRPr>
          </a:p>
        </p:txBody>
      </p:sp>
      <p:pic>
        <p:nvPicPr>
          <p:cNvPr id="3" name="Picture 2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FE81C1E2-F8BA-F404-BD53-8191AB75D51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49" y="6281859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4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9971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44" name="Google Shape;308;p8"/>
          <p:cNvSpPr/>
          <p:nvPr/>
        </p:nvSpPr>
        <p:spPr>
          <a:xfrm>
            <a:off x="0" y="0"/>
            <a:ext cx="4088616" cy="6189784"/>
          </a:xfrm>
          <a:prstGeom prst="roundRect">
            <a:avLst>
              <a:gd name="adj" fmla="val 0"/>
            </a:avLst>
          </a:prstGeom>
          <a:solidFill>
            <a:srgbClr val="EDF3F8"/>
          </a:solidFill>
          <a:ln w="12700">
            <a:miter lim="400000"/>
          </a:ln>
        </p:spPr>
        <p:txBody>
          <a:bodyPr lIns="45719" rIns="45719" rtlCol="1"/>
          <a:lstStyle/>
          <a:p>
            <a:pPr algn="just" rtl="1">
              <a:lnSpc>
                <a:spcPct val="90000"/>
              </a:lnSpc>
              <a:spcBef>
                <a:spcPts val="1000"/>
              </a:spcBef>
              <a:defRPr sz="90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pic>
        <p:nvPicPr>
          <p:cNvPr id="45" name="Picture 10" descr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991" y="0"/>
            <a:ext cx="4088616" cy="3276600"/>
          </a:xfrm>
          <a:prstGeom prst="rect">
            <a:avLst/>
          </a:prstGeom>
          <a:ln w="12700">
            <a:miter lim="400000"/>
          </a:ln>
        </p:spPr>
      </p:pic>
      <p:sp>
        <p:nvSpPr>
          <p:cNvPr id="46" name="Pentagon 4"/>
          <p:cNvSpPr/>
          <p:nvPr/>
        </p:nvSpPr>
        <p:spPr>
          <a:xfrm rot="10800000">
            <a:off x="11803004" y="2297501"/>
            <a:ext cx="388998" cy="22629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A2010C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1300"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412210" y="677954"/>
            <a:ext cx="3264195" cy="959583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t>Title Text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idx="1"/>
          </p:nvPr>
        </p:nvSpPr>
        <p:spPr>
          <a:xfrm>
            <a:off x="4273551" y="842965"/>
            <a:ext cx="7529515" cy="5546726"/>
          </a:xfrm>
          <a:prstGeom prst="rect">
            <a:avLst/>
          </a:prstGeom>
        </p:spPr>
        <p:txBody>
          <a:bodyPr rtlCol="1" anchor="ctr"/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5" name="Slide Number">
            <a:extLst>
              <a:ext uri="{FF2B5EF4-FFF2-40B4-BE49-F238E27FC236}">
                <a16:creationId xmlns:a16="http://schemas.microsoft.com/office/drawing/2014/main" id="{A1BB350B-CA17-F4C6-E645-1184FB134FBD}"/>
              </a:ext>
            </a:extLst>
          </p:cNvPr>
          <p:cNvSpPr txBox="1">
            <a:spLocks/>
          </p:cNvSpPr>
          <p:nvPr userDrawn="1"/>
        </p:nvSpPr>
        <p:spPr>
          <a:xfrm>
            <a:off x="11888340" y="6560491"/>
            <a:ext cx="239807" cy="26161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1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100" b="0" i="0" u="none" strike="noStrike" cap="none" spc="0" normalizeH="0" baseline="0">
                <a:ln>
                  <a:noFill/>
                </a:ln>
                <a:solidFill>
                  <a:srgbClr val="535353"/>
                </a:solidFill>
                <a:effectLst/>
                <a:uFillTx/>
                <a:latin typeface="Source Sans Pro Regular"/>
                <a:ea typeface="Source Sans Pro Regular"/>
                <a:cs typeface="Source Sans Pro Regular"/>
                <a:sym typeface="Source Sans Pro Regular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mtClean="0">
                <a:solidFill>
                  <a:schemeClr val="tx2">
                    <a:lumMod val="75000"/>
                  </a:schemeClr>
                </a:solidFill>
              </a:rPr>
              <a:pPr rtl="1"/>
              <a:t>‹N°›</a:t>
            </a:fld>
            <a:endParaRPr lang="hu-H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Rounded Rectangle 8">
            <a:extLst>
              <a:ext uri="{FF2B5EF4-FFF2-40B4-BE49-F238E27FC236}">
                <a16:creationId xmlns:a16="http://schemas.microsoft.com/office/drawing/2014/main" id="{FD80D9C7-D39E-29D2-687F-6EFB37867B32}"/>
              </a:ext>
            </a:extLst>
          </p:cNvPr>
          <p:cNvSpPr/>
          <p:nvPr userDrawn="1"/>
        </p:nvSpPr>
        <p:spPr>
          <a:xfrm flipV="1">
            <a:off x="389002" y="1484783"/>
            <a:ext cx="2655039" cy="8691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500"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FDF7228-9096-1CA9-861B-5B7BAA15C322}"/>
              </a:ext>
            </a:extLst>
          </p:cNvPr>
          <p:cNvSpPr txBox="1"/>
          <p:nvPr userDrawn="1"/>
        </p:nvSpPr>
        <p:spPr>
          <a:xfrm>
            <a:off x="8738740" y="6476718"/>
            <a:ext cx="314960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حزمة </a:t>
            </a:r>
            <a:r>
              <a:rPr kumimoji="0" lang="ar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التدريب المتقدم لفِرَق الاستجابة السريعة</a:t>
            </a:r>
            <a:br>
              <a:rPr lang="ar-EG" sz="1600" b="1" dirty="0">
                <a:solidFill>
                  <a:srgbClr val="002060"/>
                </a:solidFill>
              </a:rPr>
            </a:b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إرشادات للمُيسرين</a:t>
            </a:r>
            <a:endParaRPr kumimoji="0" lang="en-US" sz="900" b="0" i="0" u="none" strike="noStrike" cap="none" spc="0" normalizeH="0" baseline="0" dirty="0">
              <a:ln>
                <a:noFill/>
              </a:ln>
              <a:solidFill>
                <a:schemeClr val="accent1">
                  <a:lumOff val="-3999"/>
                </a:schemeClr>
              </a:solidFill>
              <a:effectLst/>
              <a:uFillTx/>
              <a:latin typeface="+mn-lt"/>
              <a:ea typeface="+mn-ea"/>
              <a:cs typeface="+mn-cs"/>
              <a:sym typeface="Source Sans Pro Bold"/>
            </a:endParaRPr>
          </a:p>
        </p:txBody>
      </p:sp>
      <p:pic>
        <p:nvPicPr>
          <p:cNvPr id="3" name="Picture 2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EAA98F0B-0EAD-22FB-2ADA-5F9DAF6D613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49" y="6281859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ustom Layout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5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9971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61" name="Google Shape;308;p8"/>
          <p:cNvSpPr/>
          <p:nvPr/>
        </p:nvSpPr>
        <p:spPr>
          <a:xfrm>
            <a:off x="0" y="0"/>
            <a:ext cx="4088616" cy="6189784"/>
          </a:xfrm>
          <a:prstGeom prst="roundRect">
            <a:avLst>
              <a:gd name="adj" fmla="val 0"/>
            </a:avLst>
          </a:prstGeom>
          <a:solidFill>
            <a:srgbClr val="EDF3F8"/>
          </a:solidFill>
          <a:ln w="12700">
            <a:miter lim="400000"/>
          </a:ln>
        </p:spPr>
        <p:txBody>
          <a:bodyPr lIns="45719" rIns="45719" rtlCol="1"/>
          <a:lstStyle/>
          <a:p>
            <a:pPr algn="just" rtl="1">
              <a:lnSpc>
                <a:spcPct val="90000"/>
              </a:lnSpc>
              <a:spcBef>
                <a:spcPts val="1000"/>
              </a:spcBef>
              <a:defRPr sz="90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pic>
        <p:nvPicPr>
          <p:cNvPr id="62" name="Picture 10" descr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991" y="0"/>
            <a:ext cx="4088616" cy="3276600"/>
          </a:xfrm>
          <a:prstGeom prst="rect">
            <a:avLst/>
          </a:prstGeom>
          <a:ln w="12700">
            <a:miter lim="400000"/>
          </a:ln>
        </p:spPr>
      </p:pic>
      <p:sp>
        <p:nvSpPr>
          <p:cNvPr id="63" name="Pentagon 4"/>
          <p:cNvSpPr/>
          <p:nvPr/>
        </p:nvSpPr>
        <p:spPr>
          <a:xfrm rot="10800000">
            <a:off x="11803004" y="2297501"/>
            <a:ext cx="388998" cy="22629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A2010C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1300"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xfrm>
            <a:off x="412210" y="677954"/>
            <a:ext cx="3264195" cy="959583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t>Title Text</a:t>
            </a:r>
          </a:p>
        </p:txBody>
      </p:sp>
      <p:sp>
        <p:nvSpPr>
          <p:cNvPr id="65" name="Body Level One…"/>
          <p:cNvSpPr txBox="1">
            <a:spLocks noGrp="1"/>
          </p:cNvSpPr>
          <p:nvPr>
            <p:ph type="body" idx="1"/>
          </p:nvPr>
        </p:nvSpPr>
        <p:spPr>
          <a:xfrm>
            <a:off x="4273551" y="842965"/>
            <a:ext cx="7529515" cy="5546726"/>
          </a:xfrm>
          <a:prstGeom prst="rect">
            <a:avLst/>
          </a:prstGeom>
        </p:spPr>
        <p:txBody>
          <a:bodyPr rtlCol="1" anchor="ctr"/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66" name="Rounded Rectangle 8"/>
          <p:cNvSpPr/>
          <p:nvPr/>
        </p:nvSpPr>
        <p:spPr>
          <a:xfrm flipV="1">
            <a:off x="389002" y="1484783"/>
            <a:ext cx="2655039" cy="8691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500"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67427691-F774-5044-F023-CA723F979A0D}"/>
              </a:ext>
            </a:extLst>
          </p:cNvPr>
          <p:cNvSpPr txBox="1">
            <a:spLocks/>
          </p:cNvSpPr>
          <p:nvPr userDrawn="1"/>
        </p:nvSpPr>
        <p:spPr>
          <a:xfrm>
            <a:off x="11888340" y="6560491"/>
            <a:ext cx="239807" cy="26161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1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100" b="0" i="0" u="none" strike="noStrike" cap="none" spc="0" normalizeH="0" baseline="0">
                <a:ln>
                  <a:noFill/>
                </a:ln>
                <a:solidFill>
                  <a:srgbClr val="535353"/>
                </a:solidFill>
                <a:effectLst/>
                <a:uFillTx/>
                <a:latin typeface="Source Sans Pro Regular"/>
                <a:ea typeface="Source Sans Pro Regular"/>
                <a:cs typeface="Source Sans Pro Regular"/>
                <a:sym typeface="Source Sans Pro Regular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mtClean="0">
                <a:solidFill>
                  <a:schemeClr val="tx2">
                    <a:lumMod val="75000"/>
                  </a:schemeClr>
                </a:solidFill>
              </a:rPr>
              <a:pPr rtl="1"/>
              <a:t>‹N°›</a:t>
            </a:fld>
            <a:endParaRPr lang="hu-H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E151AEF-8DB9-B75E-B082-7AD119ACFC9E}"/>
              </a:ext>
            </a:extLst>
          </p:cNvPr>
          <p:cNvSpPr txBox="1"/>
          <p:nvPr userDrawn="1"/>
        </p:nvSpPr>
        <p:spPr>
          <a:xfrm>
            <a:off x="8738740" y="6476718"/>
            <a:ext cx="314960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حزمة </a:t>
            </a:r>
            <a:r>
              <a:rPr kumimoji="0" lang="ar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التدريب المتقدم لفِرَق الاستجابة السريعة</a:t>
            </a:r>
            <a:br>
              <a:rPr lang="ar-EG" sz="1600" b="1" dirty="0">
                <a:solidFill>
                  <a:srgbClr val="002060"/>
                </a:solidFill>
              </a:rPr>
            </a:b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إرشادات للمُيسرين</a:t>
            </a:r>
            <a:endParaRPr kumimoji="0" lang="en-US" sz="900" b="0" i="0" u="none" strike="noStrike" cap="none" spc="0" normalizeH="0" baseline="0" dirty="0">
              <a:ln>
                <a:noFill/>
              </a:ln>
              <a:solidFill>
                <a:schemeClr val="accent1">
                  <a:lumOff val="-3999"/>
                </a:schemeClr>
              </a:solidFill>
              <a:effectLst/>
              <a:uFillTx/>
              <a:latin typeface="+mn-lt"/>
              <a:ea typeface="+mn-ea"/>
              <a:cs typeface="+mn-cs"/>
              <a:sym typeface="Source Sans Pro Bold"/>
            </a:endParaRPr>
          </a:p>
        </p:txBody>
      </p:sp>
      <p:pic>
        <p:nvPicPr>
          <p:cNvPr id="3" name="Picture 2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39D52873-DDB8-F749-A4E6-8565877C728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49" y="6281859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77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9971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79" name="Google Shape;308;p8"/>
          <p:cNvSpPr/>
          <p:nvPr/>
        </p:nvSpPr>
        <p:spPr>
          <a:xfrm>
            <a:off x="6" y="2"/>
            <a:ext cx="4088617" cy="6189785"/>
          </a:xfrm>
          <a:prstGeom prst="roundRect">
            <a:avLst>
              <a:gd name="adj" fmla="val 0"/>
            </a:avLst>
          </a:prstGeom>
          <a:solidFill>
            <a:srgbClr val="EDF3F8"/>
          </a:solidFill>
          <a:ln w="12700">
            <a:miter lim="400000"/>
          </a:ln>
        </p:spPr>
        <p:txBody>
          <a:bodyPr lIns="45719" rIns="45719" rtlCol="1"/>
          <a:lstStyle/>
          <a:p>
            <a:pPr algn="just" rtl="1">
              <a:lnSpc>
                <a:spcPct val="90000"/>
              </a:lnSpc>
              <a:spcBef>
                <a:spcPts val="1000"/>
              </a:spcBef>
              <a:defRPr sz="90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pic>
        <p:nvPicPr>
          <p:cNvPr id="80" name="Picture 8" descr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991" y="0"/>
            <a:ext cx="4088616" cy="3276600"/>
          </a:xfrm>
          <a:prstGeom prst="rect">
            <a:avLst/>
          </a:prstGeom>
          <a:ln w="12700">
            <a:miter lim="400000"/>
          </a:ln>
        </p:spPr>
      </p:pic>
      <p:sp>
        <p:nvSpPr>
          <p:cNvPr id="81" name="Rounded Rectangle 4"/>
          <p:cNvSpPr/>
          <p:nvPr/>
        </p:nvSpPr>
        <p:spPr>
          <a:xfrm flipV="1">
            <a:off x="389002" y="1340767"/>
            <a:ext cx="2655038" cy="8691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700"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82" name="TextBox 5"/>
          <p:cNvSpPr txBox="1"/>
          <p:nvPr/>
        </p:nvSpPr>
        <p:spPr>
          <a:xfrm>
            <a:off x="403462" y="668220"/>
            <a:ext cx="2803027" cy="5355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defTabSz="289320" rtl="1">
              <a:lnSpc>
                <a:spcPct val="90000"/>
              </a:lnSpc>
            </a:lvl1pPr>
          </a:lstStyle>
          <a:p>
            <a:pPr rtl="1"/>
            <a:r>
              <a:rPr lang="ar" b="1"/>
              <a:t>Key messages</a:t>
            </a:r>
          </a:p>
        </p:txBody>
      </p:sp>
      <p:sp>
        <p:nvSpPr>
          <p:cNvPr id="83" name="Pentagon 6"/>
          <p:cNvSpPr/>
          <p:nvPr/>
        </p:nvSpPr>
        <p:spPr>
          <a:xfrm rot="10800000">
            <a:off x="11803004" y="2297501"/>
            <a:ext cx="388998" cy="22629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A2010C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1300"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84" name="Title Text"/>
          <p:cNvSpPr txBox="1">
            <a:spLocks noGrp="1"/>
          </p:cNvSpPr>
          <p:nvPr>
            <p:ph type="title"/>
          </p:nvPr>
        </p:nvSpPr>
        <p:spPr>
          <a:xfrm>
            <a:off x="145942" y="4125636"/>
            <a:ext cx="3609074" cy="645665"/>
          </a:xfrm>
          <a:prstGeom prst="rect">
            <a:avLst/>
          </a:prstGeom>
        </p:spPr>
        <p:txBody>
          <a:bodyPr rtlCol="1"/>
          <a:lstStyle>
            <a:lvl1pPr algn="r" rtl="1">
              <a:defRPr sz="1100">
                <a:solidFill>
                  <a:srgbClr val="A2010C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Title Text</a:t>
            </a:r>
          </a:p>
        </p:txBody>
      </p:sp>
      <p:sp>
        <p:nvSpPr>
          <p:cNvPr id="85" name="Body Level One…"/>
          <p:cNvSpPr txBox="1">
            <a:spLocks noGrp="1"/>
          </p:cNvSpPr>
          <p:nvPr>
            <p:ph type="body" idx="1"/>
          </p:nvPr>
        </p:nvSpPr>
        <p:spPr>
          <a:xfrm>
            <a:off x="4273551" y="842965"/>
            <a:ext cx="7529515" cy="5546726"/>
          </a:xfrm>
          <a:prstGeom prst="rect">
            <a:avLst/>
          </a:prstGeom>
        </p:spPr>
        <p:txBody>
          <a:bodyPr rtlCol="1" anchor="ctr"/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19B06802-AA62-F546-86B4-7F012308302A}"/>
              </a:ext>
            </a:extLst>
          </p:cNvPr>
          <p:cNvSpPr txBox="1">
            <a:spLocks/>
          </p:cNvSpPr>
          <p:nvPr userDrawn="1"/>
        </p:nvSpPr>
        <p:spPr>
          <a:xfrm>
            <a:off x="11888340" y="6560491"/>
            <a:ext cx="239807" cy="26161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1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100" b="0" i="0" u="none" strike="noStrike" cap="none" spc="0" normalizeH="0" baseline="0">
                <a:ln>
                  <a:noFill/>
                </a:ln>
                <a:solidFill>
                  <a:srgbClr val="535353"/>
                </a:solidFill>
                <a:effectLst/>
                <a:uFillTx/>
                <a:latin typeface="Source Sans Pro Regular"/>
                <a:ea typeface="Source Sans Pro Regular"/>
                <a:cs typeface="Source Sans Pro Regular"/>
                <a:sym typeface="Source Sans Pro Regular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mtClean="0">
                <a:solidFill>
                  <a:schemeClr val="tx2">
                    <a:lumMod val="75000"/>
                  </a:schemeClr>
                </a:solidFill>
              </a:rPr>
              <a:pPr rtl="1"/>
              <a:t>‹N°›</a:t>
            </a:fld>
            <a:endParaRPr lang="hu-H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71D621-BAB9-7343-7A65-D785BE8C7D45}"/>
              </a:ext>
            </a:extLst>
          </p:cNvPr>
          <p:cNvSpPr txBox="1"/>
          <p:nvPr userDrawn="1"/>
        </p:nvSpPr>
        <p:spPr>
          <a:xfrm>
            <a:off x="8738740" y="6468530"/>
            <a:ext cx="314960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حزمة </a:t>
            </a:r>
            <a:r>
              <a:rPr kumimoji="0" lang="ar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التدريب المتقدم لفِرَق الاستجابة السريعة</a:t>
            </a:r>
            <a:br>
              <a:rPr lang="ar-EG" sz="1600" b="1" dirty="0">
                <a:solidFill>
                  <a:srgbClr val="002060"/>
                </a:solidFill>
              </a:rPr>
            </a:b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إرشادات للمُيسرين</a:t>
            </a:r>
            <a:endParaRPr kumimoji="0" lang="en-US" sz="900" b="0" i="0" u="none" strike="noStrike" cap="none" spc="0" normalizeH="0" baseline="0" dirty="0">
              <a:ln>
                <a:noFill/>
              </a:ln>
              <a:solidFill>
                <a:schemeClr val="accent1">
                  <a:lumOff val="-3999"/>
                </a:schemeClr>
              </a:solidFill>
              <a:effectLst/>
              <a:uFillTx/>
              <a:latin typeface="+mn-lt"/>
              <a:ea typeface="+mn-ea"/>
              <a:cs typeface="+mn-cs"/>
              <a:sym typeface="Source Sans Pro Bold"/>
            </a:endParaRPr>
          </a:p>
        </p:txBody>
      </p:sp>
      <p:pic>
        <p:nvPicPr>
          <p:cNvPr id="3" name="Picture 2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32428651-184C-EC69-4DCE-8C65993C593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49" y="6281859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96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9971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98" name="Google Shape;308;p8"/>
          <p:cNvSpPr/>
          <p:nvPr/>
        </p:nvSpPr>
        <p:spPr>
          <a:xfrm>
            <a:off x="6" y="2"/>
            <a:ext cx="4088617" cy="6189785"/>
          </a:xfrm>
          <a:prstGeom prst="roundRect">
            <a:avLst>
              <a:gd name="adj" fmla="val 0"/>
            </a:avLst>
          </a:prstGeom>
          <a:solidFill>
            <a:srgbClr val="EDF3F8"/>
          </a:solidFill>
          <a:ln w="12700">
            <a:miter lim="400000"/>
          </a:ln>
        </p:spPr>
        <p:txBody>
          <a:bodyPr lIns="45719" rIns="45719" rtlCol="1"/>
          <a:lstStyle/>
          <a:p>
            <a:pPr algn="just" rtl="1">
              <a:lnSpc>
                <a:spcPct val="90000"/>
              </a:lnSpc>
              <a:spcBef>
                <a:spcPts val="1000"/>
              </a:spcBef>
              <a:defRPr sz="90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pic>
        <p:nvPicPr>
          <p:cNvPr id="99" name="Picture 8" descr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991" y="0"/>
            <a:ext cx="4088616" cy="3276600"/>
          </a:xfrm>
          <a:prstGeom prst="rect">
            <a:avLst/>
          </a:prstGeom>
          <a:ln w="12700">
            <a:miter lim="400000"/>
          </a:ln>
        </p:spPr>
      </p:pic>
      <p:sp>
        <p:nvSpPr>
          <p:cNvPr id="100" name="Rounded Rectangle 4"/>
          <p:cNvSpPr/>
          <p:nvPr/>
        </p:nvSpPr>
        <p:spPr>
          <a:xfrm flipV="1">
            <a:off x="389002" y="1779939"/>
            <a:ext cx="2655038" cy="8691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700"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101" name="TextBox 5"/>
          <p:cNvSpPr txBox="1"/>
          <p:nvPr/>
        </p:nvSpPr>
        <p:spPr>
          <a:xfrm>
            <a:off x="403462" y="668220"/>
            <a:ext cx="2803027" cy="9787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defTabSz="289320" rtl="1">
              <a:lnSpc>
                <a:spcPct val="90000"/>
              </a:lnSpc>
            </a:lvl1pPr>
          </a:lstStyle>
          <a:p>
            <a:pPr rtl="1"/>
            <a:r>
              <a:rPr lang="ar" b="1"/>
              <a:t>References and guidelines</a:t>
            </a:r>
          </a:p>
        </p:txBody>
      </p:sp>
      <p:sp>
        <p:nvSpPr>
          <p:cNvPr id="102" name="Pentagon 6"/>
          <p:cNvSpPr/>
          <p:nvPr/>
        </p:nvSpPr>
        <p:spPr>
          <a:xfrm rot="10800000">
            <a:off x="11803004" y="2297501"/>
            <a:ext cx="388998" cy="22629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A2010C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1300"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103" name="Title Text"/>
          <p:cNvSpPr txBox="1">
            <a:spLocks noGrp="1"/>
          </p:cNvSpPr>
          <p:nvPr>
            <p:ph type="title"/>
          </p:nvPr>
        </p:nvSpPr>
        <p:spPr>
          <a:xfrm>
            <a:off x="145942" y="4125636"/>
            <a:ext cx="3609074" cy="645665"/>
          </a:xfrm>
          <a:prstGeom prst="rect">
            <a:avLst/>
          </a:prstGeom>
        </p:spPr>
        <p:txBody>
          <a:bodyPr rtlCol="1"/>
          <a:lstStyle>
            <a:lvl1pPr algn="r" rtl="1">
              <a:defRPr sz="1100">
                <a:solidFill>
                  <a:srgbClr val="A2010C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Title Text</a:t>
            </a:r>
          </a:p>
        </p:txBody>
      </p:sp>
      <p:sp>
        <p:nvSpPr>
          <p:cNvPr id="104" name="Body Level One…"/>
          <p:cNvSpPr txBox="1">
            <a:spLocks noGrp="1"/>
          </p:cNvSpPr>
          <p:nvPr>
            <p:ph type="body" idx="1"/>
          </p:nvPr>
        </p:nvSpPr>
        <p:spPr>
          <a:xfrm>
            <a:off x="4273551" y="842965"/>
            <a:ext cx="7529515" cy="5546726"/>
          </a:xfrm>
          <a:prstGeom prst="rect">
            <a:avLst/>
          </a:prstGeom>
        </p:spPr>
        <p:txBody>
          <a:bodyPr rtlCol="1" anchor="ctr"/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C8B53990-7CED-209C-5139-0CD40679FF66}"/>
              </a:ext>
            </a:extLst>
          </p:cNvPr>
          <p:cNvSpPr txBox="1">
            <a:spLocks/>
          </p:cNvSpPr>
          <p:nvPr userDrawn="1"/>
        </p:nvSpPr>
        <p:spPr>
          <a:xfrm>
            <a:off x="11888340" y="6560491"/>
            <a:ext cx="239807" cy="26161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1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100" b="0" i="0" u="none" strike="noStrike" cap="none" spc="0" normalizeH="0" baseline="0">
                <a:ln>
                  <a:noFill/>
                </a:ln>
                <a:solidFill>
                  <a:srgbClr val="535353"/>
                </a:solidFill>
                <a:effectLst/>
                <a:uFillTx/>
                <a:latin typeface="Source Sans Pro Regular"/>
                <a:ea typeface="Source Sans Pro Regular"/>
                <a:cs typeface="Source Sans Pro Regular"/>
                <a:sym typeface="Source Sans Pro Regular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mtClean="0">
                <a:solidFill>
                  <a:schemeClr val="tx2">
                    <a:lumMod val="75000"/>
                  </a:schemeClr>
                </a:solidFill>
              </a:rPr>
              <a:pPr rtl="1"/>
              <a:t>‹N°›</a:t>
            </a:fld>
            <a:endParaRPr lang="hu-H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6921A6A-CA91-C25F-54A6-54E9C9AB779A}"/>
              </a:ext>
            </a:extLst>
          </p:cNvPr>
          <p:cNvSpPr txBox="1"/>
          <p:nvPr userDrawn="1"/>
        </p:nvSpPr>
        <p:spPr>
          <a:xfrm>
            <a:off x="8738740" y="6476718"/>
            <a:ext cx="314960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حزمة </a:t>
            </a:r>
            <a:r>
              <a:rPr kumimoji="0" lang="ar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التدريب المتقدم لفِرَق الاستجابة السريعة</a:t>
            </a:r>
            <a:br>
              <a:rPr lang="ar-EG" sz="1600" b="1" dirty="0">
                <a:solidFill>
                  <a:srgbClr val="002060"/>
                </a:solidFill>
              </a:rPr>
            </a:b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إرشادات للمُيسرين</a:t>
            </a:r>
            <a:endParaRPr kumimoji="0" lang="en-US" sz="900" b="0" i="0" u="none" strike="noStrike" cap="none" spc="0" normalizeH="0" baseline="0" dirty="0">
              <a:ln>
                <a:noFill/>
              </a:ln>
              <a:solidFill>
                <a:schemeClr val="accent1">
                  <a:lumOff val="-3999"/>
                </a:schemeClr>
              </a:solidFill>
              <a:effectLst/>
              <a:uFillTx/>
              <a:latin typeface="+mn-lt"/>
              <a:ea typeface="+mn-ea"/>
              <a:cs typeface="+mn-cs"/>
              <a:sym typeface="Source Sans Pro Bold"/>
            </a:endParaRPr>
          </a:p>
        </p:txBody>
      </p:sp>
      <p:pic>
        <p:nvPicPr>
          <p:cNvPr id="3" name="Picture 2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CF6629D0-C467-CC00-0496-F985A97E19A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49" y="6281859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9971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117" name="Google Shape;308;p8"/>
          <p:cNvSpPr/>
          <p:nvPr/>
        </p:nvSpPr>
        <p:spPr>
          <a:xfrm>
            <a:off x="6" y="2"/>
            <a:ext cx="4088617" cy="6189785"/>
          </a:xfrm>
          <a:prstGeom prst="roundRect">
            <a:avLst>
              <a:gd name="adj" fmla="val 0"/>
            </a:avLst>
          </a:prstGeom>
          <a:solidFill>
            <a:srgbClr val="EDF3F8"/>
          </a:solidFill>
          <a:ln w="12700">
            <a:miter lim="400000"/>
          </a:ln>
        </p:spPr>
        <p:txBody>
          <a:bodyPr lIns="45719" rIns="45719" rtlCol="1"/>
          <a:lstStyle/>
          <a:p>
            <a:pPr algn="just" rtl="1">
              <a:lnSpc>
                <a:spcPct val="90000"/>
              </a:lnSpc>
              <a:spcBef>
                <a:spcPts val="1000"/>
              </a:spcBef>
              <a:defRPr sz="90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pic>
        <p:nvPicPr>
          <p:cNvPr id="118" name="Picture 8" descr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991" y="0"/>
            <a:ext cx="4088616" cy="3276600"/>
          </a:xfrm>
          <a:prstGeom prst="rect">
            <a:avLst/>
          </a:prstGeom>
          <a:ln w="12700">
            <a:miter lim="400000"/>
          </a:ln>
        </p:spPr>
      </p:pic>
      <p:sp>
        <p:nvSpPr>
          <p:cNvPr id="119" name="Rounded Rectangle 4"/>
          <p:cNvSpPr/>
          <p:nvPr/>
        </p:nvSpPr>
        <p:spPr>
          <a:xfrm flipV="1">
            <a:off x="388998" y="2237881"/>
            <a:ext cx="2029082" cy="8622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700"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120" name="Title Text"/>
          <p:cNvSpPr txBox="1">
            <a:spLocks noGrp="1"/>
          </p:cNvSpPr>
          <p:nvPr>
            <p:ph type="title"/>
          </p:nvPr>
        </p:nvSpPr>
        <p:spPr>
          <a:xfrm>
            <a:off x="145942" y="4125636"/>
            <a:ext cx="3609074" cy="645665"/>
          </a:xfrm>
          <a:prstGeom prst="rect">
            <a:avLst/>
          </a:prstGeom>
        </p:spPr>
        <p:txBody>
          <a:bodyPr rtlCol="1"/>
          <a:lstStyle>
            <a:lvl1pPr algn="r" rtl="1">
              <a:defRPr sz="1100">
                <a:solidFill>
                  <a:srgbClr val="A2010C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Title Text</a:t>
            </a:r>
          </a:p>
        </p:txBody>
      </p:sp>
      <p:sp>
        <p:nvSpPr>
          <p:cNvPr id="121" name="TextBox 6"/>
          <p:cNvSpPr txBox="1"/>
          <p:nvPr/>
        </p:nvSpPr>
        <p:spPr>
          <a:xfrm>
            <a:off x="403462" y="668220"/>
            <a:ext cx="2803027" cy="14219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defTabSz="289320" rtl="1">
              <a:lnSpc>
                <a:spcPct val="90000"/>
              </a:lnSpc>
            </a:lvl1pPr>
          </a:lstStyle>
          <a:p>
            <a:pPr rtl="1"/>
            <a:r>
              <a:rPr lang="ar" b="1"/>
              <a:t>Additional learning resources</a:t>
            </a:r>
          </a:p>
        </p:txBody>
      </p:sp>
      <p:sp>
        <p:nvSpPr>
          <p:cNvPr id="122" name="Pentagon 7"/>
          <p:cNvSpPr/>
          <p:nvPr/>
        </p:nvSpPr>
        <p:spPr>
          <a:xfrm rot="10800000">
            <a:off x="11803004" y="2297501"/>
            <a:ext cx="388998" cy="22629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A2010C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1300"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123" name="Body Level One…"/>
          <p:cNvSpPr txBox="1">
            <a:spLocks noGrp="1"/>
          </p:cNvSpPr>
          <p:nvPr>
            <p:ph type="body" idx="1"/>
          </p:nvPr>
        </p:nvSpPr>
        <p:spPr>
          <a:xfrm>
            <a:off x="4273551" y="842965"/>
            <a:ext cx="7529515" cy="5546726"/>
          </a:xfrm>
          <a:prstGeom prst="rect">
            <a:avLst/>
          </a:prstGeom>
        </p:spPr>
        <p:txBody>
          <a:bodyPr rtlCol="1" anchor="ctr"/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48B5C5E8-13DF-82A0-BD3D-111A111AEC39}"/>
              </a:ext>
            </a:extLst>
          </p:cNvPr>
          <p:cNvSpPr txBox="1">
            <a:spLocks/>
          </p:cNvSpPr>
          <p:nvPr userDrawn="1"/>
        </p:nvSpPr>
        <p:spPr>
          <a:xfrm>
            <a:off x="11888340" y="6560491"/>
            <a:ext cx="239807" cy="26161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1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100" b="0" i="0" u="none" strike="noStrike" cap="none" spc="0" normalizeH="0" baseline="0">
                <a:ln>
                  <a:noFill/>
                </a:ln>
                <a:solidFill>
                  <a:srgbClr val="535353"/>
                </a:solidFill>
                <a:effectLst/>
                <a:uFillTx/>
                <a:latin typeface="Source Sans Pro Regular"/>
                <a:ea typeface="Source Sans Pro Regular"/>
                <a:cs typeface="Source Sans Pro Regular"/>
                <a:sym typeface="Source Sans Pro Regular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mtClean="0">
                <a:solidFill>
                  <a:schemeClr val="tx2">
                    <a:lumMod val="75000"/>
                  </a:schemeClr>
                </a:solidFill>
              </a:rPr>
              <a:pPr rtl="1"/>
              <a:t>‹N°›</a:t>
            </a:fld>
            <a:endParaRPr lang="hu-H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756FBC3-CD71-076E-7D58-BDAF9769C396}"/>
              </a:ext>
            </a:extLst>
          </p:cNvPr>
          <p:cNvSpPr txBox="1"/>
          <p:nvPr userDrawn="1"/>
        </p:nvSpPr>
        <p:spPr>
          <a:xfrm>
            <a:off x="8738740" y="6476718"/>
            <a:ext cx="314960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حزمة </a:t>
            </a:r>
            <a:r>
              <a:rPr kumimoji="0" lang="ar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التدريب المتقدم لفِرَق الاستجابة السريعة</a:t>
            </a:r>
            <a:br>
              <a:rPr lang="ar-EG" sz="1600" b="1" dirty="0">
                <a:solidFill>
                  <a:srgbClr val="002060"/>
                </a:solidFill>
              </a:rPr>
            </a:b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إرشادات للمُيسرين</a:t>
            </a:r>
            <a:endParaRPr kumimoji="0" lang="en-US" sz="900" b="0" i="0" u="none" strike="noStrike" cap="none" spc="0" normalizeH="0" baseline="0" dirty="0">
              <a:ln>
                <a:noFill/>
              </a:ln>
              <a:solidFill>
                <a:schemeClr val="accent1">
                  <a:lumOff val="-3999"/>
                </a:schemeClr>
              </a:solidFill>
              <a:effectLst/>
              <a:uFillTx/>
              <a:latin typeface="+mn-lt"/>
              <a:ea typeface="+mn-ea"/>
              <a:cs typeface="+mn-cs"/>
              <a:sym typeface="Source Sans Pro Bold"/>
            </a:endParaRPr>
          </a:p>
        </p:txBody>
      </p:sp>
      <p:pic>
        <p:nvPicPr>
          <p:cNvPr id="3" name="Picture 2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9C668656-32AD-C3C3-BF99-E29A2158A30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49" y="6281859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4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9971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136" name="Google Shape;308;p8"/>
          <p:cNvSpPr/>
          <p:nvPr/>
        </p:nvSpPr>
        <p:spPr>
          <a:xfrm>
            <a:off x="6" y="2"/>
            <a:ext cx="4088617" cy="6189785"/>
          </a:xfrm>
          <a:prstGeom prst="roundRect">
            <a:avLst>
              <a:gd name="adj" fmla="val 0"/>
            </a:avLst>
          </a:prstGeom>
          <a:solidFill>
            <a:srgbClr val="EDF3F8"/>
          </a:solidFill>
          <a:ln w="12700">
            <a:miter lim="400000"/>
          </a:ln>
        </p:spPr>
        <p:txBody>
          <a:bodyPr lIns="45719" rIns="45719" rtlCol="1"/>
          <a:lstStyle/>
          <a:p>
            <a:pPr algn="just" rtl="1">
              <a:lnSpc>
                <a:spcPct val="90000"/>
              </a:lnSpc>
              <a:spcBef>
                <a:spcPts val="1000"/>
              </a:spcBef>
              <a:defRPr sz="90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pic>
        <p:nvPicPr>
          <p:cNvPr id="137" name="Picture 8" descr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991" y="0"/>
            <a:ext cx="4088616" cy="3276600"/>
          </a:xfrm>
          <a:prstGeom prst="rect">
            <a:avLst/>
          </a:prstGeom>
          <a:ln w="12700">
            <a:miter lim="400000"/>
          </a:ln>
        </p:spPr>
      </p:pic>
      <p:sp>
        <p:nvSpPr>
          <p:cNvPr id="138" name="Rounded Rectangle 4"/>
          <p:cNvSpPr/>
          <p:nvPr/>
        </p:nvSpPr>
        <p:spPr>
          <a:xfrm flipV="1">
            <a:off x="388996" y="1332433"/>
            <a:ext cx="2079884" cy="10013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700"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139" name="Title Text"/>
          <p:cNvSpPr txBox="1">
            <a:spLocks noGrp="1"/>
          </p:cNvSpPr>
          <p:nvPr>
            <p:ph type="title"/>
          </p:nvPr>
        </p:nvSpPr>
        <p:spPr>
          <a:xfrm>
            <a:off x="318329" y="4440623"/>
            <a:ext cx="3572955" cy="645665"/>
          </a:xfrm>
          <a:prstGeom prst="rect">
            <a:avLst/>
          </a:prstGeom>
        </p:spPr>
        <p:txBody>
          <a:bodyPr rtlCol="1"/>
          <a:lstStyle>
            <a:lvl1pPr algn="r" rtl="1">
              <a:defRPr sz="1100">
                <a:solidFill>
                  <a:srgbClr val="A2010C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Title Text</a:t>
            </a:r>
          </a:p>
        </p:txBody>
      </p:sp>
      <p:sp>
        <p:nvSpPr>
          <p:cNvPr id="140" name="TextBox 6"/>
          <p:cNvSpPr txBox="1"/>
          <p:nvPr/>
        </p:nvSpPr>
        <p:spPr>
          <a:xfrm>
            <a:off x="403462" y="668217"/>
            <a:ext cx="2294023" cy="5355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defTabSz="289320" rtl="1">
              <a:lnSpc>
                <a:spcPct val="90000"/>
              </a:lnSpc>
            </a:lvl1pPr>
          </a:lstStyle>
          <a:p>
            <a:pPr rtl="1"/>
            <a:r>
              <a:rPr lang="ar" b="1"/>
              <a:t>Questions?</a:t>
            </a:r>
          </a:p>
        </p:txBody>
      </p:sp>
      <p:sp>
        <p:nvSpPr>
          <p:cNvPr id="141" name="Pentagon 7"/>
          <p:cNvSpPr/>
          <p:nvPr/>
        </p:nvSpPr>
        <p:spPr>
          <a:xfrm rot="10800000">
            <a:off x="11803004" y="2297501"/>
            <a:ext cx="388998" cy="22629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A2010C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1300"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142" name="Body Level One…"/>
          <p:cNvSpPr txBox="1">
            <a:spLocks noGrp="1"/>
          </p:cNvSpPr>
          <p:nvPr>
            <p:ph type="body" idx="1"/>
          </p:nvPr>
        </p:nvSpPr>
        <p:spPr>
          <a:xfrm>
            <a:off x="4273551" y="842965"/>
            <a:ext cx="7529515" cy="5546726"/>
          </a:xfrm>
          <a:prstGeom prst="rect">
            <a:avLst/>
          </a:prstGeom>
        </p:spPr>
        <p:txBody>
          <a:bodyPr rtlCol="1" anchor="ctr"/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5D328CBE-441D-71D0-5FFF-B7A38EA01622}"/>
              </a:ext>
            </a:extLst>
          </p:cNvPr>
          <p:cNvSpPr txBox="1">
            <a:spLocks/>
          </p:cNvSpPr>
          <p:nvPr userDrawn="1"/>
        </p:nvSpPr>
        <p:spPr>
          <a:xfrm>
            <a:off x="11888340" y="6560491"/>
            <a:ext cx="239807" cy="26161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1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100" b="0" i="0" u="none" strike="noStrike" cap="none" spc="0" normalizeH="0" baseline="0">
                <a:ln>
                  <a:noFill/>
                </a:ln>
                <a:solidFill>
                  <a:srgbClr val="535353"/>
                </a:solidFill>
                <a:effectLst/>
                <a:uFillTx/>
                <a:latin typeface="Source Sans Pro Regular"/>
                <a:ea typeface="Source Sans Pro Regular"/>
                <a:cs typeface="Source Sans Pro Regular"/>
                <a:sym typeface="Source Sans Pro Regular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mtClean="0">
                <a:solidFill>
                  <a:schemeClr val="tx2">
                    <a:lumMod val="75000"/>
                  </a:schemeClr>
                </a:solidFill>
              </a:rPr>
              <a:pPr rtl="1"/>
              <a:t>‹N°›</a:t>
            </a:fld>
            <a:endParaRPr lang="hu-H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DAD3DC-DB4B-8E81-BAE6-082B3EE9DA6A}"/>
              </a:ext>
            </a:extLst>
          </p:cNvPr>
          <p:cNvSpPr txBox="1"/>
          <p:nvPr userDrawn="1"/>
        </p:nvSpPr>
        <p:spPr>
          <a:xfrm>
            <a:off x="8738740" y="6476718"/>
            <a:ext cx="314960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حزمة </a:t>
            </a:r>
            <a:r>
              <a:rPr kumimoji="0" lang="ar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التدريب المتقدم لفِرَق الاستجابة السريعة</a:t>
            </a:r>
            <a:br>
              <a:rPr lang="ar-EG" sz="1600" b="1" dirty="0">
                <a:solidFill>
                  <a:srgbClr val="002060"/>
                </a:solidFill>
              </a:rPr>
            </a:b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إرشادات للمُيسرين</a:t>
            </a:r>
            <a:endParaRPr kumimoji="0" lang="en-US" sz="900" b="0" i="0" u="none" strike="noStrike" cap="none" spc="0" normalizeH="0" baseline="0" dirty="0">
              <a:ln>
                <a:noFill/>
              </a:ln>
              <a:solidFill>
                <a:schemeClr val="accent1">
                  <a:lumOff val="-3999"/>
                </a:schemeClr>
              </a:solidFill>
              <a:effectLst/>
              <a:uFillTx/>
              <a:latin typeface="+mn-lt"/>
              <a:ea typeface="+mn-ea"/>
              <a:cs typeface="+mn-cs"/>
              <a:sym typeface="Source Sans Pro Bold"/>
            </a:endParaRPr>
          </a:p>
        </p:txBody>
      </p:sp>
      <p:pic>
        <p:nvPicPr>
          <p:cNvPr id="3" name="Picture 2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ACB6601D-7783-0E70-23FC-B31A686F339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49" y="6281859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9971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162" name="Google Shape;308;p8"/>
          <p:cNvSpPr/>
          <p:nvPr/>
        </p:nvSpPr>
        <p:spPr>
          <a:xfrm>
            <a:off x="0" y="2"/>
            <a:ext cx="12192000" cy="6189785"/>
          </a:xfrm>
          <a:prstGeom prst="roundRect">
            <a:avLst>
              <a:gd name="adj" fmla="val 0"/>
            </a:avLst>
          </a:prstGeom>
          <a:solidFill>
            <a:srgbClr val="EDF3F8"/>
          </a:solidFill>
          <a:ln w="12700">
            <a:miter lim="400000"/>
          </a:ln>
        </p:spPr>
        <p:txBody>
          <a:bodyPr lIns="45719" rIns="45719" rtlCol="1"/>
          <a:lstStyle/>
          <a:p>
            <a:pPr algn="just" rtl="1">
              <a:lnSpc>
                <a:spcPct val="90000"/>
              </a:lnSpc>
              <a:spcBef>
                <a:spcPts val="1000"/>
              </a:spcBef>
              <a:defRPr sz="90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pic>
        <p:nvPicPr>
          <p:cNvPr id="163" name="Picture 3" descr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625" y="-76485"/>
            <a:ext cx="12223381" cy="5582136"/>
          </a:xfrm>
          <a:prstGeom prst="rect">
            <a:avLst/>
          </a:prstGeom>
          <a:ln w="12700">
            <a:miter lim="400000"/>
          </a:ln>
        </p:spPr>
      </p:pic>
      <p:sp>
        <p:nvSpPr>
          <p:cNvPr id="164" name="Rounded Rectangle 4"/>
          <p:cNvSpPr/>
          <p:nvPr/>
        </p:nvSpPr>
        <p:spPr>
          <a:xfrm flipV="1">
            <a:off x="4836443" y="3256181"/>
            <a:ext cx="2515176" cy="11182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700"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pic>
        <p:nvPicPr>
          <p:cNvPr id="165" name="Picture 6" descr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58371" y="138176"/>
            <a:ext cx="685801" cy="711201"/>
          </a:xfrm>
          <a:prstGeom prst="rect">
            <a:avLst/>
          </a:prstGeom>
          <a:ln w="12700">
            <a:miter lim="400000"/>
          </a:ln>
        </p:spPr>
      </p:pic>
      <p:sp>
        <p:nvSpPr>
          <p:cNvPr id="166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587205" y="1971020"/>
            <a:ext cx="11347451" cy="1870076"/>
          </a:xfrm>
          <a:prstGeom prst="rect">
            <a:avLst/>
          </a:prstGeom>
        </p:spPr>
        <p:txBody>
          <a:bodyPr rtlCol="1" anchor="ctr"/>
          <a:lstStyle>
            <a:lvl1pPr algn="ctr" rtl="1">
              <a:spcBef>
                <a:spcPts val="0"/>
              </a:spcBef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  <a:lvl2pPr marL="241100" indent="-96440" algn="ctr" rtl="1">
              <a:spcBef>
                <a:spcPts val="0"/>
              </a:spcBef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2pPr>
            <a:lvl3pPr marL="385760" indent="-96440" algn="ctr" rtl="1">
              <a:spcBef>
                <a:spcPts val="0"/>
              </a:spcBef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3pPr>
            <a:lvl4pPr marL="530419" indent="-96439" algn="ctr" rtl="1">
              <a:spcBef>
                <a:spcPts val="0"/>
              </a:spcBef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4pPr>
            <a:lvl5pPr marL="675078" indent="-96439" algn="ctr" rtl="1">
              <a:spcBef>
                <a:spcPts val="0"/>
              </a:spcBef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5pPr>
          </a:lstStyle>
          <a:p>
            <a:pPr rtl="1"/>
            <a:r>
              <a:t>Click to edit Master title style</a:t>
            </a:r>
          </a:p>
          <a:p>
            <a:pPr lvl="1" rtl="1"/>
            <a:endParaRPr/>
          </a:p>
          <a:p>
            <a:pPr lvl="2" rtl="1"/>
            <a:endParaRPr/>
          </a:p>
          <a:p>
            <a:pPr lvl="3" rtl="1"/>
            <a:endParaRPr/>
          </a:p>
          <a:p>
            <a:pPr lvl="4" rtl="1"/>
            <a:endParaRPr/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DA3DAA48-437D-E6A1-5F16-0687BB90A5A1}"/>
              </a:ext>
            </a:extLst>
          </p:cNvPr>
          <p:cNvSpPr txBox="1">
            <a:spLocks/>
          </p:cNvSpPr>
          <p:nvPr userDrawn="1"/>
        </p:nvSpPr>
        <p:spPr>
          <a:xfrm>
            <a:off x="11888340" y="6560491"/>
            <a:ext cx="239807" cy="26161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1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100" b="0" i="0" u="none" strike="noStrike" cap="none" spc="0" normalizeH="0" baseline="0">
                <a:ln>
                  <a:noFill/>
                </a:ln>
                <a:solidFill>
                  <a:srgbClr val="535353"/>
                </a:solidFill>
                <a:effectLst/>
                <a:uFillTx/>
                <a:latin typeface="Source Sans Pro Regular"/>
                <a:ea typeface="Source Sans Pro Regular"/>
                <a:cs typeface="Source Sans Pro Regular"/>
                <a:sym typeface="Source Sans Pro Regular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mtClean="0">
                <a:solidFill>
                  <a:schemeClr val="tx2">
                    <a:lumMod val="75000"/>
                  </a:schemeClr>
                </a:solidFill>
              </a:rPr>
              <a:pPr rtl="1"/>
              <a:t>‹N°›</a:t>
            </a:fld>
            <a:endParaRPr lang="hu-H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5796B1-D506-A083-CB65-A888D1D5EA10}"/>
              </a:ext>
            </a:extLst>
          </p:cNvPr>
          <p:cNvSpPr txBox="1"/>
          <p:nvPr userDrawn="1"/>
        </p:nvSpPr>
        <p:spPr>
          <a:xfrm>
            <a:off x="8738740" y="6476718"/>
            <a:ext cx="314960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حزمة </a:t>
            </a:r>
            <a:r>
              <a:rPr kumimoji="0" lang="ar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التدريب المتقدم لفِرَق الاستجابة السريعة</a:t>
            </a:r>
            <a:br>
              <a:rPr lang="ar-EG" sz="1600" b="1" dirty="0">
                <a:solidFill>
                  <a:srgbClr val="002060"/>
                </a:solidFill>
              </a:rPr>
            </a:b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إرشادات للمُيسرين</a:t>
            </a:r>
            <a:endParaRPr kumimoji="0" lang="en-US" sz="900" b="0" i="0" u="none" strike="noStrike" cap="none" spc="0" normalizeH="0" baseline="0" dirty="0">
              <a:ln>
                <a:noFill/>
              </a:ln>
              <a:solidFill>
                <a:schemeClr val="accent1">
                  <a:lumOff val="-3999"/>
                </a:schemeClr>
              </a:solidFill>
              <a:effectLst/>
              <a:uFillTx/>
              <a:latin typeface="+mn-lt"/>
              <a:ea typeface="+mn-ea"/>
              <a:cs typeface="+mn-cs"/>
              <a:sym typeface="Source Sans Pro Bold"/>
            </a:endParaRPr>
          </a:p>
        </p:txBody>
      </p:sp>
      <p:pic>
        <p:nvPicPr>
          <p:cNvPr id="3" name="Picture 2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EC1DE5C6-2769-823A-A537-CC5DE45D5B7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49" y="6281859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20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icture 2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Picture 4" descr="Picture 4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1189971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Google Shape;308;p8"/>
          <p:cNvSpPr/>
          <p:nvPr/>
        </p:nvSpPr>
        <p:spPr>
          <a:xfrm>
            <a:off x="0" y="2"/>
            <a:ext cx="12192000" cy="6189785"/>
          </a:xfrm>
          <a:prstGeom prst="roundRect">
            <a:avLst>
              <a:gd name="adj" fmla="val 0"/>
            </a:avLst>
          </a:prstGeom>
          <a:solidFill>
            <a:srgbClr val="EDF3F8"/>
          </a:solidFill>
          <a:ln w="12700">
            <a:miter lim="400000"/>
          </a:ln>
        </p:spPr>
        <p:txBody>
          <a:bodyPr lIns="45719" rIns="45719" rtlCol="1"/>
          <a:lstStyle/>
          <a:p>
            <a:pPr algn="just" rtl="1">
              <a:lnSpc>
                <a:spcPct val="90000"/>
              </a:lnSpc>
              <a:spcBef>
                <a:spcPts val="1000"/>
              </a:spcBef>
              <a:defRPr sz="90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pic>
        <p:nvPicPr>
          <p:cNvPr id="7" name="Picture 9" descr="Picture 9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-15691" y="-76485"/>
            <a:ext cx="12223381" cy="5582136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Rounded Rectangle 4"/>
          <p:cNvSpPr/>
          <p:nvPr/>
        </p:nvSpPr>
        <p:spPr>
          <a:xfrm flipV="1">
            <a:off x="5003344" y="3246971"/>
            <a:ext cx="2515176" cy="11182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700"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9" name="TextBox 5"/>
          <p:cNvSpPr txBox="1"/>
          <p:nvPr/>
        </p:nvSpPr>
        <p:spPr>
          <a:xfrm>
            <a:off x="4400182" y="2325453"/>
            <a:ext cx="3721503" cy="789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ctr" rtl="1">
              <a:defRPr sz="4400"/>
            </a:lvl1pPr>
          </a:lstStyle>
          <a:p>
            <a:pPr rtl="1"/>
            <a:r>
              <a:rPr lang="ar" b="1"/>
              <a:t>Thank you</a:t>
            </a:r>
          </a:p>
        </p:txBody>
      </p:sp>
      <p:pic>
        <p:nvPicPr>
          <p:cNvPr id="10" name="Picture 6" descr="Picture 6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1358371" y="138176"/>
            <a:ext cx="685801" cy="711201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Title Text"/>
          <p:cNvSpPr txBox="1">
            <a:spLocks noGrp="1"/>
          </p:cNvSpPr>
          <p:nvPr>
            <p:ph type="title"/>
          </p:nvPr>
        </p:nvSpPr>
        <p:spPr>
          <a:xfrm>
            <a:off x="609600" y="92074"/>
            <a:ext cx="109728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 anchor="ctr">
            <a:normAutofit/>
          </a:bodyPr>
          <a:lstStyle/>
          <a:p>
            <a:pPr rtl="1"/>
            <a:r>
              <a:t>Title Text</a:t>
            </a:r>
          </a:p>
        </p:txBody>
      </p:sp>
      <p:sp>
        <p:nvSpPr>
          <p:cNvPr id="13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0" y="1695088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normAutofit/>
          </a:bodyPr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15" name="Slide Number">
            <a:extLst>
              <a:ext uri="{FF2B5EF4-FFF2-40B4-BE49-F238E27FC236}">
                <a16:creationId xmlns:a16="http://schemas.microsoft.com/office/drawing/2014/main" id="{DE5684A9-13F5-FA4E-BB83-9D125AF4BF72}"/>
              </a:ext>
            </a:extLst>
          </p:cNvPr>
          <p:cNvSpPr txBox="1">
            <a:spLocks/>
          </p:cNvSpPr>
          <p:nvPr userDrawn="1"/>
        </p:nvSpPr>
        <p:spPr>
          <a:xfrm>
            <a:off x="11888340" y="6560491"/>
            <a:ext cx="239807" cy="26161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1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100" b="0" i="0" u="none" strike="noStrike" cap="none" spc="0" normalizeH="0" baseline="0">
                <a:ln>
                  <a:noFill/>
                </a:ln>
                <a:solidFill>
                  <a:srgbClr val="535353"/>
                </a:solidFill>
                <a:effectLst/>
                <a:uFillTx/>
                <a:latin typeface="Source Sans Pro Regular"/>
                <a:ea typeface="Source Sans Pro Regular"/>
                <a:cs typeface="Source Sans Pro Regular"/>
                <a:sym typeface="Source Sans Pro Regular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mtClean="0">
                <a:solidFill>
                  <a:schemeClr val="tx2">
                    <a:lumMod val="75000"/>
                  </a:schemeClr>
                </a:solidFill>
              </a:rPr>
              <a:pPr rtl="1"/>
              <a:t>‹N°›</a:t>
            </a:fld>
            <a:endParaRPr lang="hu-H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F64C51-6AF4-B6C3-604B-50E57ED23C3F}"/>
              </a:ext>
            </a:extLst>
          </p:cNvPr>
          <p:cNvSpPr txBox="1"/>
          <p:nvPr userDrawn="1"/>
        </p:nvSpPr>
        <p:spPr>
          <a:xfrm>
            <a:off x="8738740" y="6476718"/>
            <a:ext cx="314960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حزمة </a:t>
            </a:r>
            <a:r>
              <a:rPr kumimoji="0" lang="ar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التدريب المتقدم لفِرَق الاستجابة السريعة</a:t>
            </a:r>
            <a:br>
              <a:rPr lang="ar-EG" sz="1600" b="1" dirty="0">
                <a:solidFill>
                  <a:srgbClr val="002060"/>
                </a:solidFill>
              </a:rPr>
            </a:br>
            <a:r>
              <a:rPr kumimoji="0" lang="ar-EG" sz="9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Off val="-3999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Source Sans Pro Bold"/>
              </a:rPr>
              <a:t>إرشادات للمُيسرين</a:t>
            </a:r>
            <a:endParaRPr kumimoji="0" lang="en-US" sz="900" b="0" i="0" u="none" strike="noStrike" cap="none" spc="0" normalizeH="0" baseline="0" dirty="0">
              <a:ln>
                <a:noFill/>
              </a:ln>
              <a:solidFill>
                <a:schemeClr val="accent1">
                  <a:lumOff val="-3999"/>
                </a:schemeClr>
              </a:solidFill>
              <a:effectLst/>
              <a:uFillTx/>
              <a:latin typeface="+mn-lt"/>
              <a:ea typeface="+mn-ea"/>
              <a:cs typeface="+mn-cs"/>
              <a:sym typeface="Source Sans Pro Bold"/>
            </a:endParaRPr>
          </a:p>
        </p:txBody>
      </p:sp>
      <p:pic>
        <p:nvPicPr>
          <p:cNvPr id="16" name="Picture 15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85E02A65-77E6-B8EE-8C40-A17BDD8C23B3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49" y="6281859"/>
            <a:ext cx="1600307" cy="468000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  <p:sldLayoutId id="2147483663" r:id="rId14"/>
    <p:sldLayoutId id="2147483664" r:id="rId15"/>
  </p:sldLayoutIdLst>
  <p:transition spd="med"/>
  <p:txStyles>
    <p:titleStyle>
      <a:lvl1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1pPr>
      <a:lvl2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2pPr>
      <a:lvl3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3pPr>
      <a:lvl4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4pPr>
      <a:lvl5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5pPr>
      <a:lvl6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6pPr>
      <a:lvl7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7pPr>
      <a:lvl8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8pPr>
      <a:lvl9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9pPr>
    </p:titleStyle>
    <p:bodyStyle>
      <a:lvl1pPr marL="0" marR="0" indent="0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1pPr>
      <a:lvl2pPr marL="216990" marR="0" indent="-72330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2pPr>
      <a:lvl3pPr marL="361649" marR="0" indent="-72330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3pPr>
      <a:lvl4pPr marL="506309" marR="0" indent="-72329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4pPr>
      <a:lvl5pPr marL="650968" marR="0" indent="-72329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5pPr>
      <a:lvl6pPr marL="1070480" marR="0" indent="-347183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6pPr>
      <a:lvl7pPr marL="1215141" marR="0" indent="-347183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7pPr>
      <a:lvl8pPr marL="1359801" marR="0" indent="-347183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8pPr>
      <a:lvl9pPr marL="1504459" marR="0" indent="-347183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9pPr>
    </p:bodyStyle>
    <p:otherStyle>
      <a:lvl1pPr marL="0" marR="0" indent="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1pPr>
      <a:lvl2pPr marL="0" marR="0" indent="4572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2pPr>
      <a:lvl3pPr marL="0" marR="0" indent="9144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3pPr>
      <a:lvl4pPr marL="0" marR="0" indent="13716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4pPr>
      <a:lvl5pPr marL="0" marR="0" indent="18288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5pPr>
      <a:lvl6pPr marL="0" marR="0" indent="22860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6pPr>
      <a:lvl7pPr marL="0" marR="0" indent="27432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7pPr>
      <a:lvl8pPr marL="0" marR="0" indent="32004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8pPr>
      <a:lvl9pPr marL="0" marR="0" indent="36576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36_0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10F_0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extranet.who.int/hslp" TargetMode="External"/><Relationship Id="rId2" Type="http://schemas.openxmlformats.org/officeDocument/2006/relationships/hyperlink" Target="https://extranet.who.int/hslp/?q=content/terms-use" TargetMode="External"/><Relationship Id="rId1" Type="http://schemas.openxmlformats.org/officeDocument/2006/relationships/slideLayout" Target="../slideLayouts/slideLayout11.xml"/><Relationship Id="rId5" Type="http://schemas.openxmlformats.org/officeDocument/2006/relationships/hyperlink" Target="mailto:ihrhrt@who.int" TargetMode="External"/><Relationship Id="rId4" Type="http://schemas.openxmlformats.org/officeDocument/2006/relationships/hyperlink" Target="https://extranet.who.int/hslp/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308;p8"/>
          <p:cNvSpPr txBox="1">
            <a:spLocks noGrp="1"/>
          </p:cNvSpPr>
          <p:nvPr>
            <p:ph type="body" sz="half" idx="1"/>
          </p:nvPr>
        </p:nvSpPr>
        <p:spPr>
          <a:xfrm>
            <a:off x="422274" y="1779545"/>
            <a:ext cx="11347451" cy="1870076"/>
          </a:xfrm>
          <a:prstGeom prst="rect">
            <a:avLst/>
          </a:prstGeom>
        </p:spPr>
        <p:txBody>
          <a:bodyPr lIns="0" tIns="0" rIns="0" bIns="0" rtlCol="1"/>
          <a:lstStyle>
            <a:lvl1pPr algn="r" rtl="1">
              <a:defRPr sz="4400"/>
            </a:lvl1pPr>
          </a:lstStyle>
          <a:p>
            <a:pPr algn="ctr" rtl="1"/>
            <a:r>
              <a:rPr lang="ar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الجلسة الافتتاحية‬‬‬‬‬‬‬‬‬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Rectangle 2"/>
          <p:cNvSpPr txBox="1">
            <a:spLocks noGrp="1"/>
          </p:cNvSpPr>
          <p:nvPr>
            <p:ph type="title"/>
          </p:nvPr>
        </p:nvSpPr>
        <p:spPr>
          <a:xfrm>
            <a:off x="195900" y="497282"/>
            <a:ext cx="3264195" cy="959584"/>
          </a:xfrm>
          <a:prstGeom prst="rect">
            <a:avLst/>
          </a:prstGeom>
        </p:spPr>
        <p:txBody>
          <a:bodyPr rtlCol="1">
            <a:noAutofit/>
          </a:bodyPr>
          <a:lstStyle>
            <a:lvl1pPr algn="r" defTabSz="260388" rtl="1">
              <a:defRPr sz="2880"/>
            </a:lvl1pPr>
          </a:lstStyle>
          <a:p>
            <a:pPr algn="ctr" rtl="1"/>
            <a:r>
              <a:rPr lang="ar" sz="32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3. (</a:t>
            </a:r>
            <a:r>
              <a:rPr lang="ar-EG" sz="32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" sz="32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تابع) الأهداف العملية</a:t>
            </a:r>
          </a:p>
        </p:txBody>
      </p:sp>
      <p:sp>
        <p:nvSpPr>
          <p:cNvPr id="324" name="Content Placeholder 1"/>
          <p:cNvSpPr txBox="1">
            <a:spLocks noGrp="1"/>
          </p:cNvSpPr>
          <p:nvPr>
            <p:ph type="body" idx="1"/>
          </p:nvPr>
        </p:nvSpPr>
        <p:spPr>
          <a:xfrm>
            <a:off x="4320000" y="669347"/>
            <a:ext cx="7529514" cy="5546726"/>
          </a:xfrm>
          <a:prstGeom prst="rect">
            <a:avLst/>
          </a:prstGeom>
        </p:spPr>
        <p:txBody>
          <a:bodyPr rtlCol="1">
            <a:normAutofit/>
          </a:bodyPr>
          <a:lstStyle/>
          <a:p>
            <a:pPr defTabSz="274854" rtl="1">
              <a:spcBef>
                <a:spcPts val="1200"/>
              </a:spcBef>
              <a:defRPr sz="2280"/>
            </a:pP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تُزود حزمة التدريب المتقدم لفِرَق الاستجابة السريعة المشاركين بالمعارف والمهارات اللازمة التي تمكنهم من </a:t>
            </a:r>
            <a:r>
              <a:rPr lang="ar-EG" sz="2200" dirty="0">
                <a:latin typeface="Calibri" panose="020F0502020204030204" pitchFamily="34" charset="0"/>
                <a:cs typeface="Calibri" panose="020F0502020204030204" pitchFamily="34" charset="0"/>
              </a:rPr>
              <a:t>فعل</a:t>
            </a: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 الآتي:</a:t>
            </a:r>
          </a:p>
          <a:p>
            <a:pPr marL="342900" indent="-342900" defTabSz="274854" rtl="1">
              <a:spcBef>
                <a:spcPts val="1200"/>
              </a:spcBef>
              <a:buClr>
                <a:srgbClr val="65A000"/>
              </a:buClr>
              <a:buFont typeface="Wingdings" panose="05000000000000000000" pitchFamily="2" charset="2"/>
              <a:buChar char="§"/>
              <a:defRPr sz="2280"/>
            </a:pP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تنفيذ</a:t>
            </a:r>
            <a:r>
              <a:rPr lang="ar" sz="2200" dirty="0">
                <a:solidFill>
                  <a:srgbClr val="54823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" sz="2200" dirty="0">
                <a:solidFill>
                  <a:srgbClr val="65A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تدابير الوقاية من العدوى ومكافحتها </a:t>
            </a: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استنادًا إلى تقييم المخاطر في جميع المواقف.</a:t>
            </a:r>
            <a:endParaRPr sz="22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defTabSz="274854" rtl="1">
              <a:spcBef>
                <a:spcPts val="1200"/>
              </a:spcBef>
              <a:buClr>
                <a:srgbClr val="65A000"/>
              </a:buClr>
              <a:buFont typeface="Wingdings" panose="05000000000000000000" pitchFamily="2" charset="2"/>
              <a:buChar char="§"/>
              <a:defRPr sz="2280"/>
            </a:pPr>
            <a:r>
              <a:rPr lang="ar" sz="2200" dirty="0">
                <a:solidFill>
                  <a:srgbClr val="65A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الجمع المأمون</a:t>
            </a: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 للعينات من الحالات المشتبه فيها واتخاذ الترتيبات اللازمة لتعبئتها ونقلها إلى المختبر المرجعي.</a:t>
            </a:r>
          </a:p>
          <a:p>
            <a:pPr marL="342900" indent="-342900" defTabSz="274854" rtl="1">
              <a:spcBef>
                <a:spcPts val="1200"/>
              </a:spcBef>
              <a:buClr>
                <a:srgbClr val="65A000"/>
              </a:buClr>
              <a:buFont typeface="Wingdings" panose="05000000000000000000" pitchFamily="2" charset="2"/>
              <a:buChar char="§"/>
              <a:defRPr sz="2280"/>
            </a:pP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الوقاية من</a:t>
            </a:r>
            <a:r>
              <a:rPr lang="ar" sz="2200" dirty="0">
                <a:solidFill>
                  <a:srgbClr val="54823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" sz="2200" dirty="0">
                <a:solidFill>
                  <a:srgbClr val="65A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مخاطر الصحة المهنية</a:t>
            </a: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 وأخطار السلامة أثناء العمل الميداني، وإدارتها.</a:t>
            </a:r>
          </a:p>
          <a:p>
            <a:pPr marL="342900" indent="-342900" defTabSz="274854" rtl="1">
              <a:spcBef>
                <a:spcPts val="1200"/>
              </a:spcBef>
              <a:buClr>
                <a:srgbClr val="65A000"/>
              </a:buClr>
              <a:buFont typeface="Wingdings" panose="05000000000000000000" pitchFamily="2" charset="2"/>
              <a:buChar char="§"/>
              <a:defRPr sz="2280"/>
            </a:pP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اتباع </a:t>
            </a:r>
            <a:r>
              <a:rPr lang="ar" sz="2200" dirty="0">
                <a:solidFill>
                  <a:srgbClr val="65A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القواعد الأخلاقية</a:t>
            </a: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-EG" sz="2200" dirty="0">
                <a:latin typeface="Calibri" panose="020F0502020204030204" pitchFamily="34" charset="0"/>
                <a:cs typeface="Calibri" panose="020F0502020204030204" pitchFamily="34" charset="0"/>
              </a:rPr>
              <a:t>في </a:t>
            </a: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أثناء الاستجابة لأحداث الصحة العامة.</a:t>
            </a:r>
          </a:p>
          <a:p>
            <a:pPr marL="342900" indent="-342900" defTabSz="274854" rtl="1">
              <a:spcBef>
                <a:spcPts val="1200"/>
              </a:spcBef>
              <a:buClr>
                <a:srgbClr val="65A000"/>
              </a:buClr>
              <a:buFont typeface="Wingdings" panose="05000000000000000000" pitchFamily="2" charset="2"/>
              <a:buChar char="§"/>
              <a:defRPr sz="2280">
                <a:solidFill>
                  <a:srgbClr val="548235"/>
                </a:solidFill>
              </a:defRPr>
            </a:pPr>
            <a:r>
              <a:rPr lang="ar" sz="2200" dirty="0">
                <a:solidFill>
                  <a:srgbClr val="65A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التواصل بشأن المخاطر بفعالية </a:t>
            </a:r>
            <a:r>
              <a:rPr lang="ar" sz="2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باستخدام الرسائل والقنوات المُكيَّفة وفقًا للجمهور والموقف.</a:t>
            </a:r>
          </a:p>
          <a:p>
            <a:pPr marL="342900" indent="-342900" defTabSz="274854" rtl="1">
              <a:spcBef>
                <a:spcPts val="1200"/>
              </a:spcBef>
              <a:buClr>
                <a:srgbClr val="65A000"/>
              </a:buClr>
              <a:buFont typeface="Wingdings" panose="05000000000000000000" pitchFamily="2" charset="2"/>
              <a:buChar char="§"/>
              <a:defRPr sz="2280">
                <a:solidFill>
                  <a:srgbClr val="548235"/>
                </a:solidFill>
              </a:defRPr>
            </a:pPr>
            <a:r>
              <a:rPr lang="ar" sz="2200" dirty="0">
                <a:solidFill>
                  <a:srgbClr val="65A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إشراك المجتمعات المحلية، </a:t>
            </a:r>
            <a:r>
              <a:rPr lang="ar" sz="2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حسب ثقافتها، في أنشطة الاستجابة باستخدام نُهُج وأدوات مُكيَّفة وفقًا للمراحل المختلفة لحدث الصحة العامة.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Rectangle 2"/>
          <p:cNvSpPr txBox="1">
            <a:spLocks noGrp="1"/>
          </p:cNvSpPr>
          <p:nvPr>
            <p:ph type="title"/>
          </p:nvPr>
        </p:nvSpPr>
        <p:spPr>
          <a:xfrm>
            <a:off x="-6349" y="515357"/>
            <a:ext cx="3264195" cy="959583"/>
          </a:xfrm>
          <a:prstGeom prst="rect">
            <a:avLst/>
          </a:prstGeom>
        </p:spPr>
        <p:txBody>
          <a:bodyPr rtlCol="1">
            <a:noAutofit/>
          </a:bodyPr>
          <a:lstStyle>
            <a:lvl1pPr algn="r" defTabSz="260388" rtl="1">
              <a:defRPr sz="2880"/>
            </a:lvl1pPr>
          </a:lstStyle>
          <a:p>
            <a:pPr algn="ctr" rtl="1"/>
            <a:r>
              <a:rPr lang="ar" sz="32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4. التدريب </a:t>
            </a:r>
            <a:br>
              <a:rPr lang="hu-HU" sz="3200" b="1" dirty="0">
                <a:latin typeface="Sakkal Majalla" panose="02000000000000000000" pitchFamily="2" charset="-78"/>
                <a:cs typeface="Sakkal Majalla" panose="02000000000000000000" pitchFamily="2" charset="-78"/>
              </a:rPr>
            </a:br>
            <a:r>
              <a:rPr lang="ar" sz="32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نظرة عامة</a:t>
            </a:r>
          </a:p>
        </p:txBody>
      </p:sp>
      <p:sp>
        <p:nvSpPr>
          <p:cNvPr id="327" name="TextBox 15"/>
          <p:cNvSpPr txBox="1"/>
          <p:nvPr/>
        </p:nvSpPr>
        <p:spPr>
          <a:xfrm>
            <a:off x="4267448" y="1643437"/>
            <a:ext cx="7290980" cy="36779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/>
          <a:p>
            <a:pPr marL="216000" indent="-216000" rtl="1">
              <a:spcBef>
                <a:spcPts val="600"/>
              </a:spcBef>
              <a:buClr>
                <a:schemeClr val="accent3"/>
              </a:buClr>
              <a:buSzPct val="100000"/>
              <a:buFont typeface="Arial"/>
              <a:buChar char="•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تدريب لمدة 5 أيام</a:t>
            </a:r>
            <a:endParaRPr sz="2200" dirty="0"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216000" indent="-216000" rtl="1">
              <a:spcBef>
                <a:spcPts val="600"/>
              </a:spcBef>
              <a:buClr>
                <a:schemeClr val="accent3"/>
              </a:buClr>
              <a:buSzPct val="100000"/>
              <a:buFont typeface="Arial"/>
              <a:buChar char="•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35 ساعة تعلُّم</a:t>
            </a:r>
            <a:endParaRPr sz="2200" dirty="0"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216000" indent="-216000" rtl="1">
              <a:spcBef>
                <a:spcPts val="600"/>
              </a:spcBef>
              <a:buClr>
                <a:schemeClr val="accent3"/>
              </a:buClr>
              <a:buSzPct val="100000"/>
              <a:buFont typeface="Arial"/>
              <a:buChar char="•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يتألف من 4 أجزاء تدريبية، على النحو الآتي:</a:t>
            </a:r>
            <a:endParaRPr sz="2200" dirty="0"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800100" lvl="1" indent="-342900" rtl="1">
              <a:spcBef>
                <a:spcPts val="600"/>
              </a:spcBef>
              <a:buClr>
                <a:schemeClr val="accent3"/>
              </a:buClr>
              <a:buSzPct val="100000"/>
              <a:buFont typeface="Courier New"/>
              <a:buChar char="o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الجزء أ: </a:t>
            </a:r>
            <a:r>
              <a:rPr lang="ar-EG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فريق الاستجابة السريعة في سياق مُحدد</a:t>
            </a:r>
            <a:r>
              <a:rPr lang="ar-EG" sz="22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sz="2200" dirty="0"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800100" lvl="1" indent="-342900" rtl="1">
              <a:spcBef>
                <a:spcPts val="600"/>
              </a:spcBef>
              <a:buClr>
                <a:schemeClr val="accent3"/>
              </a:buClr>
              <a:buSzPct val="100000"/>
              <a:buFont typeface="Courier New"/>
              <a:buChar char="o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الجزء ب: </a:t>
            </a:r>
            <a:r>
              <a:rPr lang="ar-EG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الوحدات التدريبية التقنية</a:t>
            </a:r>
            <a:r>
              <a:rPr lang="ar-EG" sz="22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sz="2200" dirty="0"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800100" lvl="1" indent="-342900" rtl="1">
              <a:spcBef>
                <a:spcPts val="600"/>
              </a:spcBef>
              <a:buClr>
                <a:schemeClr val="accent3"/>
              </a:buClr>
              <a:buSzPct val="100000"/>
              <a:buFont typeface="Courier New"/>
              <a:buChar char="o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الجزء ج: </a:t>
            </a:r>
            <a:r>
              <a:rPr lang="ar-EG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تمرين المهارات القائم على سيناريو</a:t>
            </a:r>
            <a:r>
              <a:rPr lang="ar-EG" sz="22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sz="2200" dirty="0"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800100" lvl="1" indent="-342900" rtl="1">
              <a:spcBef>
                <a:spcPts val="600"/>
              </a:spcBef>
              <a:buClr>
                <a:schemeClr val="accent3"/>
              </a:buClr>
              <a:buSzPct val="100000"/>
              <a:buFont typeface="Courier New"/>
              <a:buChar char="o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الجزء د: </a:t>
            </a:r>
            <a:r>
              <a:rPr lang="ar-EG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التقييم وسُبُل الـمُضيّ</a:t>
            </a:r>
            <a:r>
              <a:rPr lang="ar-SA" sz="2200" dirty="0">
                <a:latin typeface="Calibri" panose="020F0502020204030204" pitchFamily="34" charset="0"/>
                <a:cs typeface="Calibri" panose="020F0502020204030204" pitchFamily="34" charset="0"/>
              </a:rPr>
              <a:t>ِ</a:t>
            </a: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 قُدُمًا</a:t>
            </a:r>
            <a:r>
              <a:rPr lang="ar-EG" sz="22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sz="2200" dirty="0"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216000" indent="-216000" rtl="1">
              <a:spcBef>
                <a:spcPts val="600"/>
              </a:spcBef>
              <a:buClr>
                <a:schemeClr val="accent3"/>
              </a:buClr>
              <a:buSzPct val="100000"/>
              <a:buFont typeface="Arial"/>
              <a:buChar char="•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ن</a:t>
            </a:r>
            <a:r>
              <a:rPr lang="ar-EG" sz="2200" dirty="0">
                <a:latin typeface="Calibri" panose="020F0502020204030204" pitchFamily="34" charset="0"/>
                <a:cs typeface="Calibri" panose="020F0502020204030204" pitchFamily="34" charset="0"/>
              </a:rPr>
              <a:t>ُ</a:t>
            </a: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هج تشاركية تجمع بين عروض يقدمها الخبراء مع العمل الجماعي وتمرين المهارات القائم على سيناريو لتمكين المشاركين من تطبيق ما تعلموه</a:t>
            </a:r>
            <a:r>
              <a:rPr lang="ar-EG" sz="2200" dirty="0">
                <a:latin typeface="Calibri" panose="020F0502020204030204" pitchFamily="34" charset="0"/>
                <a:cs typeface="Calibri" panose="020F0502020204030204" pitchFamily="34" charset="0"/>
              </a:rPr>
              <a:t>،</a:t>
            </a: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 واختباره.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08" name="Rounded Rectangle 13"/>
          <p:cNvGrpSpPr/>
          <p:nvPr/>
        </p:nvGrpSpPr>
        <p:grpSpPr>
          <a:xfrm>
            <a:off x="1409177" y="845555"/>
            <a:ext cx="4479926" cy="3466269"/>
            <a:chOff x="0" y="0"/>
            <a:chExt cx="4479925" cy="3290888"/>
          </a:xfrm>
        </p:grpSpPr>
        <p:sp>
          <p:nvSpPr>
            <p:cNvPr id="1206" name="Rounded Rectangle"/>
            <p:cNvSpPr/>
            <p:nvPr/>
          </p:nvSpPr>
          <p:spPr>
            <a:xfrm>
              <a:off x="0" y="0"/>
              <a:ext cx="4479925" cy="3290888"/>
            </a:xfrm>
            <a:prstGeom prst="roundRect">
              <a:avLst>
                <a:gd name="adj" fmla="val 16667"/>
              </a:avLst>
            </a:prstGeom>
            <a:solidFill>
              <a:srgbClr val="5A8A3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rtlCol="1" anchor="ctr">
              <a:noAutofit/>
            </a:bodyPr>
            <a:lstStyle/>
            <a:p>
              <a:pPr rtl="1"/>
              <a:endParaRPr dirty="0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1207" name="UNIT C: Scenario-based skills-drill…"/>
            <p:cNvSpPr txBox="1"/>
            <p:nvPr/>
          </p:nvSpPr>
          <p:spPr>
            <a:xfrm>
              <a:off x="226687" y="666560"/>
              <a:ext cx="4067190" cy="1957766"/>
            </a:xfrm>
            <a:prstGeom prst="rect">
              <a:avLst/>
            </a:prstGeom>
            <a:solidFill>
              <a:srgbClr val="5A8A39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xmlns:a14="http://schemas.microsoft.com/office/drawing/2010/main" xmlns:m="http://schemas.openxmlformats.org/officeDocument/2006/math" val="1"/>
              </a:ext>
            </a:extLst>
          </p:spPr>
          <p:txBody>
            <a:bodyPr wrap="square" lIns="45719" tIns="45719" rIns="45719" bIns="45719" numCol="1" rtlCol="1" anchor="ctr">
              <a:spAutoFit/>
            </a:bodyPr>
            <a:lstStyle/>
            <a:p>
              <a:pPr algn="ctr">
                <a:defRPr sz="1600">
                  <a:latin typeface="Source Sans Pro Bold"/>
                  <a:ea typeface="Source Sans Pro Bold"/>
                  <a:cs typeface="Source Sans Pro Bold"/>
                  <a:sym typeface="Source Sans Pro Bold"/>
                </a:defRPr>
              </a:pPr>
              <a:r>
                <a:rPr dirty="0" err="1">
                  <a:latin typeface="Sakkal Majalla"/>
                  <a:cs typeface="Sakkal Majalla"/>
                </a:rPr>
                <a:t>الوحدة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lang="fr-FR" dirty="0">
                  <a:latin typeface="Sakkal Majalla"/>
                  <a:cs typeface="Sakkal Majalla"/>
                </a:rPr>
                <a:t>C</a:t>
              </a:r>
              <a:r>
                <a:rPr lang="ar-EG" dirty="0">
                  <a:latin typeface="Sakkal Majalla"/>
                  <a:cs typeface="Sakkal Majalla"/>
                </a:rPr>
                <a:t>: 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تمرين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المهارات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القائم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على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سيناريو</a:t>
              </a:r>
              <a:endParaRPr dirty="0">
                <a:latin typeface="Sakkal Majalla"/>
                <a:cs typeface="Sakkal Majalla"/>
              </a:endParaRPr>
            </a:p>
            <a:p>
              <a:pPr algn="ctr" rtl="1">
                <a:defRPr sz="1600">
                  <a:latin typeface="Source Sans Pro Bold"/>
                  <a:ea typeface="Source Sans Pro Bold"/>
                  <a:cs typeface="Source Sans Pro Bold"/>
                  <a:sym typeface="Source Sans Pro Bold"/>
                </a:defRPr>
              </a:pPr>
              <a:endParaRPr dirty="0">
                <a:solidFill>
                  <a:schemeClr val="bg1"/>
                </a:solidFill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  <a:p>
              <a:pPr>
                <a:defRPr sz="1600"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C1</a:t>
              </a:r>
              <a:r>
                <a:rPr lang="ar-EG" dirty="0">
                  <a:latin typeface="Sakkal Majalla"/>
                  <a:cs typeface="Sakkal Majalla"/>
                </a:rPr>
                <a:t>  </a:t>
              </a:r>
              <a:r>
                <a:rPr dirty="0" err="1">
                  <a:latin typeface="Sakkal Majalla"/>
                  <a:cs typeface="Sakkal Majalla"/>
                </a:rPr>
                <a:t>تفعيل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فريق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الاستجابة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السريعة</a:t>
              </a:r>
              <a:r>
                <a:rPr lang="ar-EG" dirty="0">
                  <a:latin typeface="Sakkal Majalla"/>
                  <a:cs typeface="Sakkal Majalla"/>
                </a:rPr>
                <a:t>.</a:t>
              </a:r>
              <a:endParaRPr dirty="0">
                <a:latin typeface="Sakkal Majalla"/>
                <a:cs typeface="Sakkal Majalla"/>
              </a:endParaRPr>
            </a:p>
            <a:p>
              <a:pPr>
                <a:defRPr sz="1600"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C2</a:t>
              </a:r>
              <a:r>
                <a:rPr lang="ar-EG" dirty="0">
                  <a:latin typeface="Sakkal Majalla"/>
                  <a:cs typeface="Sakkal Majalla"/>
                </a:rPr>
                <a:t>  </a:t>
              </a:r>
              <a:r>
                <a:rPr dirty="0" err="1">
                  <a:latin typeface="Sakkal Majalla"/>
                  <a:cs typeface="Sakkal Majalla"/>
                </a:rPr>
                <a:t>في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المستشفى</a:t>
              </a:r>
              <a:r>
                <a:rPr lang="ar-EG" dirty="0">
                  <a:latin typeface="Sakkal Majalla"/>
                  <a:cs typeface="Sakkal Majalla"/>
                </a:rPr>
                <a:t>:  </a:t>
              </a:r>
              <a:r>
                <a:rPr dirty="0" err="1">
                  <a:latin typeface="Sakkal Majalla"/>
                  <a:cs typeface="Sakkal Majalla"/>
                </a:rPr>
                <a:t>مقابلة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lang="ar-EG" dirty="0">
                  <a:latin typeface="Sakkal Majalla"/>
                  <a:cs typeface="Sakkal Majalla"/>
                </a:rPr>
                <a:t>الطاقم الطبي.</a:t>
              </a:r>
              <a:endParaRPr dirty="0">
                <a:latin typeface="Sakkal Majalla"/>
                <a:cs typeface="Sakkal Majalla"/>
              </a:endParaRPr>
            </a:p>
            <a:p>
              <a:pPr>
                <a:defRPr sz="1600"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C3</a:t>
              </a:r>
              <a:r>
                <a:rPr lang="ar-EG" dirty="0">
                  <a:latin typeface="Sakkal Majalla"/>
                  <a:cs typeface="Sakkal Majalla"/>
                </a:rPr>
                <a:t>  </a:t>
              </a:r>
              <a:r>
                <a:rPr dirty="0" err="1">
                  <a:latin typeface="Sakkal Majalla"/>
                  <a:cs typeface="Sakkal Majalla"/>
                </a:rPr>
                <a:t>في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المستشفى</a:t>
              </a:r>
              <a:r>
                <a:rPr lang="ar-EG" dirty="0">
                  <a:latin typeface="Sakkal Majalla"/>
                  <a:cs typeface="Sakkal Majalla"/>
                </a:rPr>
                <a:t>:  </a:t>
              </a:r>
              <a:r>
                <a:rPr dirty="0" err="1">
                  <a:latin typeface="Sakkal Majalla"/>
                  <a:cs typeface="Sakkal Majalla"/>
                </a:rPr>
                <a:t>مقابلة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مع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المريضة</a:t>
              </a:r>
              <a:r>
                <a:rPr lang="ar-EG" dirty="0">
                  <a:latin typeface="Sakkal Majalla"/>
                  <a:cs typeface="Sakkal Majalla"/>
                </a:rPr>
                <a:t>.</a:t>
              </a:r>
              <a:endParaRPr dirty="0">
                <a:latin typeface="Sakkal Majalla"/>
                <a:cs typeface="Sakkal Majalla"/>
              </a:endParaRPr>
            </a:p>
            <a:p>
              <a:pPr>
                <a:defRPr sz="1600"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C4</a:t>
              </a:r>
              <a:r>
                <a:rPr lang="ar-EG" dirty="0">
                  <a:latin typeface="Sakkal Majalla"/>
                  <a:cs typeface="Sakkal Majalla"/>
                </a:rPr>
                <a:t>  </a:t>
              </a:r>
              <a:r>
                <a:rPr dirty="0" err="1">
                  <a:latin typeface="Sakkal Majalla"/>
                  <a:cs typeface="Sakkal Majalla"/>
                </a:rPr>
                <a:t>التواصل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والمشاركة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المجتمعية</a:t>
              </a:r>
              <a:r>
                <a:rPr lang="ar-EG" dirty="0">
                  <a:latin typeface="Sakkal Majalla"/>
                  <a:cs typeface="Sakkal Majalla"/>
                </a:rPr>
                <a:t>.</a:t>
              </a:r>
              <a:endParaRPr dirty="0">
                <a:latin typeface="Sakkal Majalla"/>
                <a:cs typeface="Sakkal Majalla"/>
              </a:endParaRPr>
            </a:p>
            <a:p>
              <a:pPr rtl="1">
                <a:defRPr sz="1600"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C5</a:t>
              </a:r>
              <a:r>
                <a:rPr lang="ar-EG"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التقصي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النشط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للحالات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وتتبُّع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المُخالِطين</a:t>
              </a:r>
              <a:r>
                <a:rPr lang="ar-EG" dirty="0">
                  <a:latin typeface="Sakkal Majalla"/>
                  <a:cs typeface="Sakkal Majalla"/>
                </a:rPr>
                <a:t>.</a:t>
              </a:r>
              <a:endParaRPr dirty="0">
                <a:latin typeface="Sakkal Majalla"/>
                <a:cs typeface="Sakkal Majalla"/>
              </a:endParaRPr>
            </a:p>
            <a:p>
              <a:pPr>
                <a:defRPr sz="1600"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C6</a:t>
              </a:r>
              <a:r>
                <a:rPr lang="ar-EG" dirty="0">
                  <a:latin typeface="Sakkal Majalla"/>
                  <a:cs typeface="Sakkal Majalla"/>
                </a:rPr>
                <a:t>  </a:t>
              </a:r>
              <a:r>
                <a:rPr dirty="0" err="1">
                  <a:latin typeface="Sakkal Majalla"/>
                  <a:cs typeface="Sakkal Majalla"/>
                </a:rPr>
                <a:t>تقرير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الاستقصاء</a:t>
              </a:r>
              <a:r>
                <a:rPr lang="ar-EG" dirty="0">
                  <a:latin typeface="Sakkal Majalla"/>
                  <a:cs typeface="Sakkal Majalla"/>
                </a:rPr>
                <a:t>.</a:t>
              </a:r>
              <a:endParaRPr dirty="0">
                <a:latin typeface="Sakkal Majalla"/>
                <a:cs typeface="Sakkal Majalla"/>
              </a:endParaRPr>
            </a:p>
          </p:txBody>
        </p:sp>
      </p:grpSp>
      <p:grpSp>
        <p:nvGrpSpPr>
          <p:cNvPr id="1211" name="Rounded Rectangle 9"/>
          <p:cNvGrpSpPr/>
          <p:nvPr/>
        </p:nvGrpSpPr>
        <p:grpSpPr>
          <a:xfrm>
            <a:off x="6523942" y="3413126"/>
            <a:ext cx="4481515" cy="3049833"/>
            <a:chOff x="0" y="155525"/>
            <a:chExt cx="4481513" cy="2828391"/>
          </a:xfrm>
          <a:solidFill>
            <a:srgbClr val="C00000"/>
          </a:solidFill>
        </p:grpSpPr>
        <p:sp>
          <p:nvSpPr>
            <p:cNvPr id="1209" name="Rounded Rectangle"/>
            <p:cNvSpPr/>
            <p:nvPr/>
          </p:nvSpPr>
          <p:spPr>
            <a:xfrm>
              <a:off x="0" y="155525"/>
              <a:ext cx="4481513" cy="2828391"/>
            </a:xfrm>
            <a:prstGeom prst="roundRect">
              <a:avLst>
                <a:gd name="adj" fmla="val 16667"/>
              </a:avLst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rtlCol="1" anchor="ctr">
              <a:noAutofit/>
            </a:bodyPr>
            <a:lstStyle/>
            <a:p>
              <a:pPr rtl="1"/>
              <a:endParaRPr dirty="0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1210" name="UNIT B: Technical modules…"/>
            <p:cNvSpPr txBox="1"/>
            <p:nvPr/>
          </p:nvSpPr>
          <p:spPr>
            <a:xfrm>
              <a:off x="247650" y="242750"/>
              <a:ext cx="4174139" cy="259740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xmlns:a14="http://schemas.microsoft.com/office/drawing/2010/main" xmlns:m="http://schemas.openxmlformats.org/officeDocument/2006/math" val="1"/>
              </a:ext>
            </a:extLst>
          </p:spPr>
          <p:txBody>
            <a:bodyPr wrap="square" lIns="45719" tIns="45719" rIns="45719" bIns="45719" numCol="1" rtlCol="1" anchor="ctr">
              <a:spAutoFit/>
            </a:bodyPr>
            <a:lstStyle/>
            <a:p>
              <a:pPr algn="ctr">
                <a:defRPr sz="1600">
                  <a:solidFill>
                    <a:srgbClr val="FFFFFF"/>
                  </a:solidFill>
                  <a:latin typeface="Source Sans Pro Bold"/>
                  <a:ea typeface="Source Sans Pro Bold"/>
                  <a:cs typeface="Source Sans Pro Bold"/>
                  <a:sym typeface="Source Sans Pro Bold"/>
                </a:defRPr>
              </a:pPr>
              <a:r>
                <a:rPr dirty="0" err="1">
                  <a:latin typeface="Sakkal Majalla"/>
                  <a:cs typeface="Sakkal Majalla"/>
                </a:rPr>
                <a:t>الوحدة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lang="fr-FR" dirty="0">
                  <a:latin typeface="Sakkal Majalla"/>
                  <a:cs typeface="Sakkal Majalla"/>
                </a:rPr>
                <a:t>B</a:t>
              </a:r>
              <a:r>
                <a:rPr lang="ar-EG" dirty="0">
                  <a:latin typeface="Sakkal Majalla"/>
                  <a:cs typeface="Sakkal Majalla"/>
                </a:rPr>
                <a:t>:  </a:t>
              </a:r>
              <a:r>
                <a:rPr dirty="0" err="1">
                  <a:latin typeface="Sakkal Majalla"/>
                  <a:cs typeface="Sakkal Majalla"/>
                </a:rPr>
                <a:t>الوحدات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التدريبية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التقنية</a:t>
              </a:r>
              <a:endParaRPr dirty="0">
                <a:latin typeface="Sakkal Majalla"/>
                <a:cs typeface="Sakkal Majalla"/>
              </a:endParaRPr>
            </a:p>
            <a:p>
              <a:pPr>
                <a:defRPr sz="1600">
                  <a:solidFill>
                    <a:srgbClr val="FFFFFF"/>
                  </a:solidFill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B1</a:t>
              </a:r>
              <a:r>
                <a:rPr lang="ar-EG" dirty="0">
                  <a:latin typeface="Sakkal Majalla"/>
                  <a:cs typeface="Sakkal Majalla"/>
                </a:rPr>
                <a:t>  </a:t>
              </a:r>
              <a:r>
                <a:rPr dirty="0" err="1">
                  <a:latin typeface="Sakkal Majalla"/>
                  <a:cs typeface="Sakkal Majalla"/>
                </a:rPr>
                <a:t>الخصائص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الوبائية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الأساسية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لممارسات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الصحة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العامة</a:t>
              </a:r>
              <a:r>
                <a:rPr lang="ar-EG" dirty="0">
                  <a:latin typeface="Sakkal Majalla"/>
                  <a:cs typeface="Sakkal Majalla"/>
                </a:rPr>
                <a:t>.</a:t>
              </a:r>
              <a:endParaRPr dirty="0">
                <a:latin typeface="Sakkal Majalla"/>
                <a:cs typeface="Sakkal Majalla"/>
              </a:endParaRPr>
            </a:p>
            <a:p>
              <a:pPr>
                <a:defRPr sz="1600">
                  <a:solidFill>
                    <a:srgbClr val="FFFFFF"/>
                  </a:solidFill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B2</a:t>
              </a:r>
              <a:r>
                <a:rPr lang="ar-EG" dirty="0">
                  <a:latin typeface="Sakkal Majalla"/>
                  <a:cs typeface="Sakkal Majalla"/>
                </a:rPr>
                <a:t>  </a:t>
              </a:r>
              <a:r>
                <a:rPr dirty="0" err="1">
                  <a:latin typeface="Sakkal Majalla"/>
                  <a:cs typeface="Sakkal Majalla"/>
                </a:rPr>
                <a:t>الترصُّد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الوبائي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في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حالات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الطوارئ</a:t>
              </a:r>
              <a:r>
                <a:rPr lang="ar-EG" dirty="0">
                  <a:latin typeface="Sakkal Majalla"/>
                  <a:cs typeface="Sakkal Majalla"/>
                </a:rPr>
                <a:t>. </a:t>
              </a:r>
              <a:endParaRPr dirty="0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  <a:p>
              <a:pPr>
                <a:defRPr sz="1600">
                  <a:solidFill>
                    <a:srgbClr val="FFFFFF"/>
                  </a:solidFill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B3</a:t>
              </a:r>
              <a:r>
                <a:rPr lang="ar-EG" dirty="0">
                  <a:latin typeface="Sakkal Majalla"/>
                  <a:cs typeface="Sakkal Majalla"/>
                </a:rPr>
                <a:t>  </a:t>
              </a:r>
              <a:r>
                <a:rPr dirty="0" err="1">
                  <a:latin typeface="Sakkal Majalla"/>
                  <a:cs typeface="Sakkal Majalla"/>
                </a:rPr>
                <a:t>إدارة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البيانات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في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حالات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الطوارئ</a:t>
              </a:r>
              <a:r>
                <a:rPr lang="ar-EG" dirty="0">
                  <a:latin typeface="Sakkal Majalla"/>
                  <a:cs typeface="Sakkal Majalla"/>
                </a:rPr>
                <a:t>.</a:t>
              </a:r>
              <a:endParaRPr dirty="0">
                <a:latin typeface="Sakkal Majalla"/>
                <a:cs typeface="Sakkal Majalla"/>
              </a:endParaRPr>
            </a:p>
            <a:p>
              <a:pPr>
                <a:defRPr sz="1600">
                  <a:solidFill>
                    <a:srgbClr val="FFFFFF"/>
                  </a:solidFill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B4</a:t>
              </a:r>
              <a:r>
                <a:rPr lang="ar-EG" dirty="0">
                  <a:latin typeface="Sakkal Majalla"/>
                  <a:cs typeface="Sakkal Majalla"/>
                </a:rPr>
                <a:t>  </a:t>
              </a:r>
              <a:r>
                <a:rPr dirty="0" err="1">
                  <a:latin typeface="Sakkal Majalla"/>
                  <a:cs typeface="Sakkal Majalla"/>
                </a:rPr>
                <a:t>استقصاء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الفاشية</a:t>
              </a:r>
              <a:r>
                <a:rPr lang="ar-EG" dirty="0">
                  <a:latin typeface="Sakkal Majalla"/>
                  <a:cs typeface="Sakkal Majalla"/>
                </a:rPr>
                <a:t>.</a:t>
              </a:r>
              <a:endParaRPr dirty="0">
                <a:latin typeface="Sakkal Majalla"/>
                <a:cs typeface="Sakkal Majalla"/>
              </a:endParaRPr>
            </a:p>
            <a:p>
              <a:pPr>
                <a:defRPr sz="1600">
                  <a:solidFill>
                    <a:srgbClr val="FFFFFF"/>
                  </a:solidFill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B5</a:t>
              </a:r>
              <a:r>
                <a:rPr lang="ar-EG" dirty="0">
                  <a:latin typeface="Sakkal Majalla"/>
                  <a:cs typeface="Sakkal Majalla"/>
                </a:rPr>
                <a:t>  </a:t>
              </a:r>
              <a:r>
                <a:rPr dirty="0" err="1">
                  <a:latin typeface="Sakkal Majalla"/>
                  <a:cs typeface="Sakkal Majalla"/>
                </a:rPr>
                <a:t>تقييم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المخاطر</a:t>
              </a:r>
              <a:r>
                <a:rPr lang="ar-EG" dirty="0">
                  <a:latin typeface="Sakkal Majalla"/>
                  <a:cs typeface="Sakkal Majalla"/>
                </a:rPr>
                <a:t>.</a:t>
              </a:r>
              <a:endParaRPr dirty="0">
                <a:latin typeface="Sakkal Majalla"/>
                <a:cs typeface="Sakkal Majalla"/>
              </a:endParaRPr>
            </a:p>
            <a:p>
              <a:pPr>
                <a:defRPr sz="1600">
                  <a:solidFill>
                    <a:srgbClr val="FFFFFF"/>
                  </a:solidFill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B6</a:t>
              </a:r>
              <a:r>
                <a:rPr lang="ar-EG" dirty="0">
                  <a:latin typeface="Sakkal Majalla"/>
                  <a:cs typeface="Sakkal Majalla"/>
                </a:rPr>
                <a:t>  </a:t>
              </a:r>
              <a:r>
                <a:rPr dirty="0" err="1">
                  <a:latin typeface="Sakkal Majalla"/>
                  <a:cs typeface="Sakkal Majalla"/>
                </a:rPr>
                <a:t>الوقاية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من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العدوى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ومكافحتها</a:t>
              </a:r>
              <a:r>
                <a:rPr lang="ar-EG" dirty="0">
                  <a:latin typeface="Sakkal Majalla"/>
                  <a:cs typeface="Sakkal Majalla"/>
                </a:rPr>
                <a:t>.</a:t>
              </a:r>
              <a:endParaRPr dirty="0">
                <a:latin typeface="Sakkal Majalla"/>
                <a:cs typeface="Sakkal Majalla"/>
              </a:endParaRPr>
            </a:p>
            <a:p>
              <a:pPr>
                <a:defRPr sz="1600">
                  <a:solidFill>
                    <a:srgbClr val="FFFFFF"/>
                  </a:solidFill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B7</a:t>
              </a:r>
              <a:r>
                <a:rPr lang="ar-EG" dirty="0">
                  <a:latin typeface="Sakkal Majalla"/>
                  <a:cs typeface="Sakkal Majalla"/>
                </a:rPr>
                <a:t>  </a:t>
              </a:r>
              <a:r>
                <a:rPr dirty="0" err="1">
                  <a:latin typeface="Sakkal Majalla"/>
                  <a:cs typeface="Sakkal Majalla"/>
                </a:rPr>
                <a:t>إدارة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العينات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المختبرية</a:t>
              </a:r>
              <a:r>
                <a:rPr lang="ar-EG" dirty="0">
                  <a:latin typeface="Sakkal Majalla"/>
                  <a:cs typeface="Sakkal Majalla"/>
                </a:rPr>
                <a:t>.</a:t>
              </a:r>
              <a:endParaRPr dirty="0">
                <a:latin typeface="Sakkal Majalla"/>
                <a:cs typeface="Sakkal Majalla"/>
              </a:endParaRPr>
            </a:p>
            <a:p>
              <a:pPr>
                <a:defRPr sz="1600">
                  <a:solidFill>
                    <a:srgbClr val="FFFFFF"/>
                  </a:solidFill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B8</a:t>
              </a:r>
              <a:r>
                <a:rPr lang="ar-EG" dirty="0">
                  <a:latin typeface="Sakkal Majalla"/>
                  <a:cs typeface="Sakkal Majalla"/>
                </a:rPr>
                <a:t>  </a:t>
              </a:r>
              <a:r>
                <a:rPr dirty="0" err="1">
                  <a:latin typeface="Sakkal Majalla"/>
                  <a:cs typeface="Sakkal Majalla"/>
                </a:rPr>
                <a:t>المشاركة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المجتمعية</a:t>
              </a:r>
              <a:r>
                <a:rPr lang="ar-EG" dirty="0">
                  <a:latin typeface="Sakkal Majalla"/>
                  <a:cs typeface="Sakkal Majalla"/>
                </a:rPr>
                <a:t>.</a:t>
              </a:r>
              <a:endParaRPr dirty="0">
                <a:latin typeface="Sakkal Majalla"/>
                <a:cs typeface="Sakkal Majalla"/>
              </a:endParaRPr>
            </a:p>
            <a:p>
              <a:pPr>
                <a:defRPr sz="1600">
                  <a:solidFill>
                    <a:srgbClr val="FFFFFF"/>
                  </a:solidFill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B9</a:t>
              </a:r>
              <a:r>
                <a:rPr lang="ar-EG" dirty="0">
                  <a:latin typeface="Sakkal Majalla"/>
                  <a:cs typeface="Sakkal Majalla"/>
                </a:rPr>
                <a:t>  </a:t>
              </a:r>
              <a:r>
                <a:rPr dirty="0" err="1">
                  <a:latin typeface="Sakkal Majalla"/>
                  <a:cs typeface="Sakkal Majalla"/>
                </a:rPr>
                <a:t>التواصل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بشأن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المخاطر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في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حالات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الطوارئ</a:t>
              </a:r>
              <a:r>
                <a:rPr lang="ar-EG" dirty="0">
                  <a:latin typeface="Sakkal Majalla"/>
                  <a:cs typeface="Sakkal Majalla"/>
                </a:rPr>
                <a:t>.</a:t>
              </a:r>
              <a:endParaRPr dirty="0">
                <a:latin typeface="Sakkal Majalla"/>
                <a:cs typeface="Sakkal Majalla"/>
              </a:endParaRPr>
            </a:p>
            <a:p>
              <a:pPr>
                <a:defRPr sz="1600">
                  <a:solidFill>
                    <a:srgbClr val="FFFFFF"/>
                  </a:solidFill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B10</a:t>
              </a:r>
              <a:r>
                <a:rPr lang="ar-EG" dirty="0">
                  <a:latin typeface="Sakkal Majalla"/>
                  <a:cs typeface="Sakkal Majalla"/>
                </a:rPr>
                <a:t>  </a:t>
              </a:r>
              <a:r>
                <a:rPr dirty="0" err="1">
                  <a:latin typeface="Sakkal Majalla"/>
                  <a:cs typeface="Sakkal Majalla"/>
                </a:rPr>
                <a:t>الإسعافات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الأولية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النفسية</a:t>
              </a:r>
              <a:r>
                <a:rPr lang="ar-EG" dirty="0">
                  <a:latin typeface="Sakkal Majalla"/>
                  <a:cs typeface="Sakkal Majalla"/>
                </a:rPr>
                <a:t>.</a:t>
              </a:r>
              <a:endParaRPr dirty="0">
                <a:latin typeface="Sakkal Majalla"/>
                <a:cs typeface="Sakkal Majalla"/>
              </a:endParaRPr>
            </a:p>
          </p:txBody>
        </p:sp>
      </p:grpSp>
      <p:grpSp>
        <p:nvGrpSpPr>
          <p:cNvPr id="1214" name="Rounded Rectangle 40"/>
          <p:cNvGrpSpPr/>
          <p:nvPr/>
        </p:nvGrpSpPr>
        <p:grpSpPr>
          <a:xfrm>
            <a:off x="1186543" y="4427074"/>
            <a:ext cx="4497193" cy="1511054"/>
            <a:chOff x="0" y="-179922"/>
            <a:chExt cx="4479925" cy="1554163"/>
          </a:xfrm>
          <a:solidFill>
            <a:schemeClr val="tx1">
              <a:lumMod val="65000"/>
            </a:schemeClr>
          </a:solidFill>
        </p:grpSpPr>
        <p:sp>
          <p:nvSpPr>
            <p:cNvPr id="1212" name="Rounded Rectangle"/>
            <p:cNvSpPr/>
            <p:nvPr/>
          </p:nvSpPr>
          <p:spPr>
            <a:xfrm>
              <a:off x="0" y="-179922"/>
              <a:ext cx="4479925" cy="1554163"/>
            </a:xfrm>
            <a:prstGeom prst="roundRect">
              <a:avLst>
                <a:gd name="adj" fmla="val 16667"/>
              </a:avLst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rtlCol="1" anchor="ctr">
              <a:noAutofit/>
            </a:bodyPr>
            <a:lstStyle/>
            <a:p>
              <a:pPr rtl="1"/>
              <a:endParaRPr dirty="0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1213" name="UNIT D: Debriefing and way forward…"/>
            <p:cNvSpPr txBox="1"/>
            <p:nvPr/>
          </p:nvSpPr>
          <p:spPr>
            <a:xfrm>
              <a:off x="156571" y="-83438"/>
              <a:ext cx="4262550" cy="136119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xmlns:a14="http://schemas.microsoft.com/office/drawing/2010/main" xmlns:m="http://schemas.openxmlformats.org/officeDocument/2006/math" val="1"/>
              </a:ext>
            </a:extLst>
          </p:spPr>
          <p:txBody>
            <a:bodyPr wrap="square" lIns="45719" tIns="45719" rIns="45719" bIns="45719" numCol="1" rtlCol="1" anchor="ctr">
              <a:spAutoFit/>
            </a:bodyPr>
            <a:lstStyle/>
            <a:p>
              <a:pPr algn="ctr">
                <a:defRPr sz="1600">
                  <a:latin typeface="Source Sans Pro Bold"/>
                  <a:ea typeface="Source Sans Pro Bold"/>
                  <a:cs typeface="Source Sans Pro Bold"/>
                  <a:sym typeface="Source Sans Pro Bold"/>
                </a:defRPr>
              </a:pPr>
              <a:r>
                <a:rPr dirty="0" err="1">
                  <a:latin typeface="Sakkal Majalla"/>
                  <a:cs typeface="Sakkal Majalla"/>
                </a:rPr>
                <a:t>الوحدة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lang="fr-FR" dirty="0">
                  <a:latin typeface="Sakkal Majalla"/>
                  <a:cs typeface="Sakkal Majalla"/>
                </a:rPr>
                <a:t>D</a:t>
              </a:r>
              <a:r>
                <a:rPr lang="ar-EG" dirty="0">
                  <a:latin typeface="Sakkal Majalla"/>
                  <a:cs typeface="Sakkal Majalla"/>
                </a:rPr>
                <a:t>: 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استخلاص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المعلومات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وسُبُل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الـمُضيّ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قُدُمًا</a:t>
              </a:r>
              <a:endParaRPr dirty="0">
                <a:latin typeface="Sakkal Majalla"/>
                <a:cs typeface="Sakkal Majalla"/>
              </a:endParaRPr>
            </a:p>
            <a:p>
              <a:pPr algn="ctr" rtl="1">
                <a:defRPr sz="1600">
                  <a:latin typeface="Source Sans Pro Bold"/>
                  <a:ea typeface="Source Sans Pro Bold"/>
                  <a:cs typeface="Source Sans Pro Bold"/>
                  <a:sym typeface="Source Sans Pro Bold"/>
                </a:defRPr>
              </a:pPr>
              <a:r>
                <a:rPr dirty="0">
                  <a:latin typeface="Sakkal Majalla" panose="02000000000000000000" pitchFamily="2" charset="-78"/>
                  <a:cs typeface="Sakkal Majalla" panose="02000000000000000000" pitchFamily="2" charset="-78"/>
                </a:rPr>
                <a:t> </a:t>
              </a:r>
            </a:p>
            <a:p>
              <a:pPr>
                <a:defRPr sz="1600"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D1</a:t>
              </a:r>
              <a:r>
                <a:rPr lang="ar-EG" dirty="0">
                  <a:latin typeface="Sakkal Majalla"/>
                  <a:cs typeface="Sakkal Majalla"/>
                </a:rPr>
                <a:t>  </a:t>
              </a:r>
              <a:r>
                <a:rPr dirty="0" err="1">
                  <a:latin typeface="Sakkal Majalla"/>
                  <a:cs typeface="Sakkal Majalla"/>
                </a:rPr>
                <a:t>مستوى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رضا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المشاركين</a:t>
              </a:r>
              <a:r>
                <a:rPr lang="ar-EG" dirty="0">
                  <a:latin typeface="Sakkal Majalla"/>
                  <a:cs typeface="Sakkal Majalla"/>
                </a:rPr>
                <a:t>. </a:t>
              </a:r>
              <a:endParaRPr dirty="0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  <a:p>
              <a:pPr rtl="1">
                <a:defRPr sz="1600"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D2</a:t>
              </a:r>
              <a:r>
                <a:rPr lang="ar-EG"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حصيلة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تعلُّم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المشاركين</a:t>
              </a:r>
              <a:r>
                <a:rPr lang="ar-EG" dirty="0">
                  <a:latin typeface="Sakkal Majalla"/>
                  <a:cs typeface="Sakkal Majalla"/>
                </a:rPr>
                <a:t>.</a:t>
              </a:r>
              <a:endParaRPr dirty="0">
                <a:latin typeface="Sakkal Majalla"/>
                <a:cs typeface="Sakkal Majalla"/>
              </a:endParaRPr>
            </a:p>
            <a:p>
              <a:pPr rtl="1">
                <a:defRPr sz="1600"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D3</a:t>
              </a:r>
              <a:r>
                <a:rPr lang="ar-EG"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تطبيق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التعلُّم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على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الوظيفة</a:t>
              </a:r>
              <a:r>
                <a:rPr lang="ar-EG" dirty="0">
                  <a:latin typeface="Sakkal Majalla"/>
                  <a:cs typeface="Sakkal Majalla"/>
                </a:rPr>
                <a:t>.</a:t>
              </a:r>
              <a:endParaRPr dirty="0">
                <a:latin typeface="Sakkal Majalla"/>
                <a:cs typeface="Sakkal Majalla"/>
              </a:endParaRPr>
            </a:p>
          </p:txBody>
        </p:sp>
      </p:grpSp>
      <p:grpSp>
        <p:nvGrpSpPr>
          <p:cNvPr id="1217" name="Rounded Rectangle 16"/>
          <p:cNvGrpSpPr/>
          <p:nvPr/>
        </p:nvGrpSpPr>
        <p:grpSpPr>
          <a:xfrm>
            <a:off x="6583012" y="1035683"/>
            <a:ext cx="4494143" cy="2377443"/>
            <a:chOff x="0" y="0"/>
            <a:chExt cx="4494142" cy="2377441"/>
          </a:xfrm>
        </p:grpSpPr>
        <p:sp>
          <p:nvSpPr>
            <p:cNvPr id="1215" name="Rounded Rectangle"/>
            <p:cNvSpPr/>
            <p:nvPr/>
          </p:nvSpPr>
          <p:spPr>
            <a:xfrm>
              <a:off x="0" y="53298"/>
              <a:ext cx="4494142" cy="227084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rtlCol="1" anchor="ctr">
              <a:noAutofit/>
            </a:bodyPr>
            <a:lstStyle/>
            <a:p>
              <a:pPr rtl="1">
                <a:defRPr>
                  <a:solidFill>
                    <a:srgbClr val="FFFFFF"/>
                  </a:solidFill>
                </a:defRPr>
              </a:pPr>
              <a:endParaRPr dirty="0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1216" name="UNIT A: RRT in context…"/>
            <p:cNvSpPr txBox="1"/>
            <p:nvPr/>
          </p:nvSpPr>
          <p:spPr>
            <a:xfrm>
              <a:off x="219172" y="0"/>
              <a:ext cx="4180997" cy="2377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xmlns:a14="http://schemas.microsoft.com/office/drawing/2010/main" xmlns:m="http://schemas.openxmlformats.org/officeDocument/2006/math" val="1"/>
              </a:ext>
            </a:extLst>
          </p:spPr>
          <p:txBody>
            <a:bodyPr wrap="square" lIns="45719" tIns="45719" rIns="45719" bIns="45719" numCol="1" rtlCol="1" anchor="ctr">
              <a:spAutoFit/>
            </a:bodyPr>
            <a:lstStyle/>
            <a:p>
              <a:pPr lvl="1" algn="ctr">
                <a:defRPr sz="1600">
                  <a:solidFill>
                    <a:srgbClr val="FFFFFF"/>
                  </a:solidFill>
                  <a:latin typeface="Source Sans Pro Bold"/>
                  <a:ea typeface="Source Sans Pro Bold"/>
                  <a:cs typeface="Source Sans Pro Bold"/>
                  <a:sym typeface="Source Sans Pro Bold"/>
                </a:defRPr>
              </a:pPr>
              <a:r>
                <a:rPr lang="ar-EG" dirty="0">
                  <a:latin typeface="Sakkal Majalla"/>
                  <a:cs typeface="Sakkal Majalla"/>
                </a:rPr>
                <a:t>الوحدة</a:t>
              </a:r>
              <a:r>
                <a:rPr lang="fr-FR" dirty="0">
                  <a:latin typeface="Sakkal Majalla"/>
                  <a:cs typeface="Sakkal Majalla"/>
                </a:rPr>
                <a:t>A</a:t>
              </a:r>
              <a:r>
                <a:rPr lang="ar-EG" dirty="0">
                  <a:latin typeface="Sakkal Majalla"/>
                  <a:cs typeface="Sakkal Majalla"/>
                </a:rPr>
                <a:t>: 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فريق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الاستجابة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السريعة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في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سياق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مُحدد</a:t>
              </a:r>
              <a:endParaRPr dirty="0">
                <a:latin typeface="Sakkal Majalla"/>
                <a:cs typeface="Sakkal Majalla"/>
              </a:endParaRPr>
            </a:p>
            <a:p>
              <a:pPr>
                <a:defRPr sz="1600">
                  <a:solidFill>
                    <a:srgbClr val="FFFFFF"/>
                  </a:solidFill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A1</a:t>
              </a:r>
              <a:r>
                <a:rPr lang="ar-EG" dirty="0">
                  <a:latin typeface="Sakkal Majalla"/>
                  <a:cs typeface="Sakkal Majalla"/>
                </a:rPr>
                <a:t> 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أُطر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الاستجابة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للطوارئ</a:t>
              </a:r>
              <a:r>
                <a:rPr lang="ar-EG" dirty="0">
                  <a:latin typeface="Sakkal Majalla"/>
                  <a:cs typeface="Sakkal Majalla"/>
                </a:rPr>
                <a:t>.</a:t>
              </a:r>
              <a:endParaRPr dirty="0">
                <a:latin typeface="Sakkal Majalla"/>
                <a:cs typeface="Sakkal Majalla"/>
              </a:endParaRPr>
            </a:p>
            <a:p>
              <a:pPr>
                <a:defRPr sz="1600">
                  <a:solidFill>
                    <a:srgbClr val="FFFFFF"/>
                  </a:solidFill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A2</a:t>
              </a:r>
              <a:r>
                <a:rPr lang="ar-EG" dirty="0">
                  <a:latin typeface="Sakkal Majalla"/>
                  <a:cs typeface="Sakkal Majalla"/>
                </a:rPr>
                <a:t>   </a:t>
              </a:r>
              <a:r>
                <a:rPr dirty="0" err="1">
                  <a:latin typeface="Sakkal Majalla"/>
                  <a:cs typeface="Sakkal Majalla"/>
                </a:rPr>
                <a:t>فِرَق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الاستجابة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السريعة</a:t>
              </a:r>
              <a:r>
                <a:rPr lang="ar-EG" dirty="0">
                  <a:latin typeface="Sakkal Majalla"/>
                  <a:cs typeface="Sakkal Majalla"/>
                </a:rPr>
                <a:t>:  </a:t>
              </a:r>
              <a:r>
                <a:rPr dirty="0" err="1">
                  <a:latin typeface="Sakkal Majalla"/>
                  <a:cs typeface="Sakkal Majalla"/>
                </a:rPr>
                <a:t>الأداء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الوظيفي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والتنسيق</a:t>
              </a:r>
              <a:r>
                <a:rPr lang="ar-EG" dirty="0">
                  <a:latin typeface="Sakkal Majalla"/>
                  <a:cs typeface="Sakkal Majalla"/>
                </a:rPr>
                <a:t>.</a:t>
              </a:r>
              <a:endParaRPr dirty="0">
                <a:latin typeface="Sakkal Majalla"/>
                <a:cs typeface="Sakkal Majalla"/>
              </a:endParaRPr>
            </a:p>
            <a:p>
              <a:pPr>
                <a:defRPr sz="1600">
                  <a:solidFill>
                    <a:srgbClr val="FFFFFF"/>
                  </a:solidFill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A3</a:t>
              </a:r>
              <a:r>
                <a:rPr lang="ar-EG" dirty="0">
                  <a:latin typeface="Sakkal Majalla"/>
                  <a:cs typeface="Sakkal Majalla"/>
                </a:rPr>
                <a:t>   </a:t>
              </a:r>
              <a:r>
                <a:rPr dirty="0" err="1">
                  <a:latin typeface="Sakkal Majalla"/>
                  <a:cs typeface="Sakkal Majalla"/>
                </a:rPr>
                <a:t>متطلبات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النشر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والمتطلبات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اللوجستية</a:t>
              </a:r>
              <a:r>
                <a:rPr lang="ar-EG" dirty="0">
                  <a:latin typeface="Sakkal Majalla"/>
                  <a:cs typeface="Sakkal Majalla"/>
                </a:rPr>
                <a:t>.</a:t>
              </a:r>
              <a:endParaRPr dirty="0">
                <a:latin typeface="Sakkal Majalla"/>
                <a:cs typeface="Sakkal Majalla"/>
              </a:endParaRPr>
            </a:p>
            <a:p>
              <a:pPr>
                <a:defRPr sz="1600">
                  <a:solidFill>
                    <a:srgbClr val="FFFFFF"/>
                  </a:solidFill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A4</a:t>
              </a:r>
              <a:r>
                <a:rPr lang="ar-EG" dirty="0">
                  <a:latin typeface="Sakkal Majalla"/>
                  <a:cs typeface="Sakkal Majalla"/>
                </a:rPr>
                <a:t>   </a:t>
              </a:r>
              <a:r>
                <a:rPr dirty="0" err="1">
                  <a:latin typeface="Sakkal Majalla"/>
                  <a:cs typeface="Sakkal Majalla"/>
                </a:rPr>
                <a:t>المنجزات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المستهدفة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لفريق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الاستجابة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السريعة</a:t>
              </a:r>
              <a:r>
                <a:rPr lang="ar-EG" dirty="0">
                  <a:latin typeface="Sakkal Majalla"/>
                  <a:cs typeface="Sakkal Majalla"/>
                </a:rPr>
                <a:t>.</a:t>
              </a:r>
              <a:endParaRPr dirty="0">
                <a:latin typeface="Sakkal Majalla"/>
                <a:cs typeface="Sakkal Majalla"/>
              </a:endParaRPr>
            </a:p>
            <a:p>
              <a:pPr>
                <a:defRPr sz="1600">
                  <a:solidFill>
                    <a:srgbClr val="FFFFFF"/>
                  </a:solidFill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A5</a:t>
              </a:r>
              <a:r>
                <a:rPr lang="ar-EG" dirty="0">
                  <a:latin typeface="Sakkal Majalla"/>
                  <a:cs typeface="Sakkal Majalla"/>
                </a:rPr>
                <a:t>   </a:t>
              </a:r>
              <a:r>
                <a:rPr dirty="0" err="1">
                  <a:latin typeface="Sakkal Majalla"/>
                  <a:cs typeface="Sakkal Majalla"/>
                </a:rPr>
                <a:t>الصحة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والسلامة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المهنية</a:t>
              </a:r>
              <a:r>
                <a:rPr lang="ar-EG" dirty="0">
                  <a:latin typeface="Sakkal Majalla"/>
                  <a:cs typeface="Sakkal Majalla"/>
                </a:rPr>
                <a:t>.</a:t>
              </a:r>
              <a:endParaRPr dirty="0">
                <a:latin typeface="Sakkal Majalla"/>
                <a:cs typeface="Sakkal Majalla"/>
              </a:endParaRPr>
            </a:p>
            <a:p>
              <a:pPr>
                <a:defRPr sz="1600">
                  <a:solidFill>
                    <a:srgbClr val="FFFFFF"/>
                  </a:solidFill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A6</a:t>
              </a:r>
              <a:r>
                <a:rPr lang="ar-EG" dirty="0">
                  <a:latin typeface="Sakkal Majalla"/>
                  <a:cs typeface="Sakkal Majalla"/>
                </a:rPr>
                <a:t>   </a:t>
              </a:r>
              <a:r>
                <a:rPr dirty="0" err="1">
                  <a:latin typeface="Sakkal Majalla"/>
                  <a:cs typeface="Sakkal Majalla"/>
                </a:rPr>
                <a:t>مراكز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عمليات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الطوارئ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ونظام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إدارة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الأحداث</a:t>
              </a:r>
              <a:r>
                <a:rPr lang="ar-EG" dirty="0">
                  <a:latin typeface="Sakkal Majalla"/>
                  <a:cs typeface="Sakkal Majalla"/>
                </a:rPr>
                <a:t>.</a:t>
              </a:r>
              <a:endParaRPr dirty="0">
                <a:latin typeface="Sakkal Majalla"/>
                <a:cs typeface="Sakkal Majalla"/>
              </a:endParaRPr>
            </a:p>
            <a:p>
              <a:pPr>
                <a:defRPr sz="1600">
                  <a:solidFill>
                    <a:srgbClr val="FFFFFF"/>
                  </a:solidFill>
                  <a:latin typeface="Source Sans Pro Regular"/>
                  <a:ea typeface="Source Sans Pro Regular"/>
                  <a:cs typeface="Source Sans Pro Regular"/>
                  <a:sym typeface="Source Sans Pro Regular"/>
                </a:defRPr>
              </a:pPr>
              <a:r>
                <a:rPr lang="fr-FR" dirty="0">
                  <a:latin typeface="Sakkal Majalla"/>
                  <a:cs typeface="Sakkal Majalla"/>
                </a:rPr>
                <a:t>A7</a:t>
              </a:r>
              <a:r>
                <a:rPr lang="ar-EG" dirty="0">
                  <a:latin typeface="Sakkal Majalla"/>
                  <a:cs typeface="Sakkal Majalla"/>
                </a:rPr>
                <a:t>   </a:t>
              </a:r>
              <a:r>
                <a:rPr dirty="0" err="1">
                  <a:latin typeface="Sakkal Majalla"/>
                  <a:cs typeface="Sakkal Majalla"/>
                </a:rPr>
                <a:t>الأخلاقيات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والوقاية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من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الانتهاك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الجنسي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والاستغلال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الجنسي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في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حالات</a:t>
              </a:r>
              <a:r>
                <a:rPr dirty="0">
                  <a:latin typeface="Sakkal Majalla"/>
                  <a:cs typeface="Sakkal Majalla"/>
                </a:rPr>
                <a:t> </a:t>
              </a:r>
              <a:r>
                <a:rPr dirty="0" err="1">
                  <a:latin typeface="Sakkal Majalla"/>
                  <a:cs typeface="Sakkal Majalla"/>
                </a:rPr>
                <a:t>الطوارئ</a:t>
              </a:r>
              <a:r>
                <a:rPr lang="ar-EG" dirty="0">
                  <a:latin typeface="Sakkal Majalla"/>
                  <a:cs typeface="Sakkal Majalla"/>
                </a:rPr>
                <a:t>.</a:t>
              </a:r>
              <a:endParaRPr dirty="0">
                <a:latin typeface="Sakkal Majalla"/>
                <a:cs typeface="Sakkal Majalla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93D53D8-E28F-C93B-1E39-73DA4A3968A0}"/>
              </a:ext>
            </a:extLst>
          </p:cNvPr>
          <p:cNvSpPr txBox="1">
            <a:spLocks/>
          </p:cNvSpPr>
          <p:nvPr/>
        </p:nvSpPr>
        <p:spPr>
          <a:xfrm>
            <a:off x="-75555" y="4088"/>
            <a:ext cx="9121232" cy="7905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tIns="45720" rIns="45719" bIns="45720" rtlCol="1" anchor="t">
            <a:noAutofit/>
          </a:bodyPr>
          <a:lstStyle>
            <a:lvl1pPr marL="0" marR="0" indent="0" algn="r" defTabSz="289320" rtl="1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  <a:lvl2pPr marL="0" marR="0" indent="0" algn="r" defTabSz="289320" rtl="1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2pPr>
            <a:lvl3pPr marL="0" marR="0" indent="0" algn="r" defTabSz="289320" rtl="1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3pPr>
            <a:lvl4pPr marL="0" marR="0" indent="0" algn="r" defTabSz="289320" rtl="1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4pPr>
            <a:lvl5pPr marL="0" marR="0" indent="0" algn="r" defTabSz="289320" rtl="1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5pPr>
            <a:lvl6pPr marL="0" marR="0" indent="0" algn="r" defTabSz="289320" rtl="1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6pPr>
            <a:lvl7pPr marL="0" marR="0" indent="0" algn="r" defTabSz="289320" rtl="1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7pPr>
            <a:lvl8pPr marL="0" marR="0" indent="0" algn="r" defTabSz="289320" rtl="1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8pPr>
            <a:lvl9pPr marL="0" marR="0" indent="0" algn="r" defTabSz="289320" rtl="1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9pPr>
          </a:lstStyle>
          <a:p>
            <a:pPr algn="l" rtl="1" hangingPunct="1"/>
            <a:r>
              <a:rPr lang="ar" sz="28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5. برنامج التدريب المتقدم لفِرَق الاستجابة السريعة: </a:t>
            </a:r>
            <a:r>
              <a:rPr lang="ar-EG" sz="28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" sz="28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أجزاء </a:t>
            </a:r>
            <a:r>
              <a:rPr lang="ar-EG" sz="28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التعلُّم</a:t>
            </a:r>
            <a:r>
              <a:rPr lang="ar" sz="28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 و</a:t>
            </a:r>
            <a:r>
              <a:rPr lang="ar-EG" sz="28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ال</a:t>
            </a:r>
            <a:r>
              <a:rPr lang="ar" sz="2800" b="1">
                <a:latin typeface="Sakkal Majalla" panose="02000000000000000000" pitchFamily="2" charset="-78"/>
                <a:cs typeface="Sakkal Majalla" panose="02000000000000000000" pitchFamily="2" charset="-78"/>
              </a:rPr>
              <a:t>وحدات التدريبية</a:t>
            </a:r>
            <a:endParaRPr lang="ar" sz="2800" b="1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" grpId="0" animBg="1" advAuto="0"/>
      <p:bldP spid="1211" grpId="0" animBg="1" advAuto="0"/>
      <p:bldP spid="1214" grpId="0" animBg="1" advAuto="0"/>
      <p:bldP spid="1217" grpId="0" animBg="1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2F9398F-8AD0-FDFA-536D-388ECA728D4F}"/>
              </a:ext>
            </a:extLst>
          </p:cNvPr>
          <p:cNvSpPr txBox="1">
            <a:spLocks/>
          </p:cNvSpPr>
          <p:nvPr/>
        </p:nvSpPr>
        <p:spPr>
          <a:xfrm>
            <a:off x="-19664" y="0"/>
            <a:ext cx="8229601" cy="5229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tIns="45720" rIns="45719" bIns="45720" rtlCol="1" anchor="t">
            <a:noAutofit/>
          </a:bodyPr>
          <a:lstStyle>
            <a:lvl1pPr marL="0" marR="0" indent="0" algn="r" defTabSz="289320" rtl="1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  <a:lvl2pPr marL="0" marR="0" indent="0" algn="r" defTabSz="289320" rtl="1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2pPr>
            <a:lvl3pPr marL="0" marR="0" indent="0" algn="r" defTabSz="289320" rtl="1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3pPr>
            <a:lvl4pPr marL="0" marR="0" indent="0" algn="r" defTabSz="289320" rtl="1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4pPr>
            <a:lvl5pPr marL="0" marR="0" indent="0" algn="r" defTabSz="289320" rtl="1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5pPr>
            <a:lvl6pPr marL="0" marR="0" indent="0" algn="r" defTabSz="289320" rtl="1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6pPr>
            <a:lvl7pPr marL="0" marR="0" indent="0" algn="r" defTabSz="289320" rtl="1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7pPr>
            <a:lvl8pPr marL="0" marR="0" indent="0" algn="r" defTabSz="289320" rtl="1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8pPr>
            <a:lvl9pPr marL="0" marR="0" indent="0" algn="r" defTabSz="289320" rtl="1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Source Sans Pro Bold"/>
                <a:ea typeface="Source Sans Pro Bold"/>
                <a:cs typeface="Source Sans Pro Bold"/>
                <a:sym typeface="Source Sans Pro Bold"/>
              </a:defRPr>
            </a:lvl9pPr>
          </a:lstStyle>
          <a:p>
            <a:pPr algn="l" rtl="1"/>
            <a:r>
              <a:rPr lang="ar" sz="22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5. حزمة التدريب المتقدم لفِرَق الاستجابة السريعة: </a:t>
            </a:r>
            <a:r>
              <a:rPr lang="ar-EG" sz="22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" sz="22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جدول الأعمال</a:t>
            </a:r>
          </a:p>
        </p:txBody>
      </p:sp>
      <p:graphicFrame>
        <p:nvGraphicFramePr>
          <p:cNvPr id="21" name="Tableau 20">
            <a:extLst>
              <a:ext uri="{FF2B5EF4-FFF2-40B4-BE49-F238E27FC236}">
                <a16:creationId xmlns:a16="http://schemas.microsoft.com/office/drawing/2014/main" id="{9D40D5D8-9FEB-5E05-320B-1FCB53AAA3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3411744"/>
              </p:ext>
            </p:extLst>
          </p:nvPr>
        </p:nvGraphicFramePr>
        <p:xfrm>
          <a:off x="1666875" y="857250"/>
          <a:ext cx="8858250" cy="51435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485900">
                  <a:extLst>
                    <a:ext uri="{9D8B030D-6E8A-4147-A177-3AD203B41FA5}">
                      <a16:colId xmlns:a16="http://schemas.microsoft.com/office/drawing/2014/main" val="2408703241"/>
                    </a:ext>
                  </a:extLst>
                </a:gridCol>
                <a:gridCol w="1485900">
                  <a:extLst>
                    <a:ext uri="{9D8B030D-6E8A-4147-A177-3AD203B41FA5}">
                      <a16:colId xmlns:a16="http://schemas.microsoft.com/office/drawing/2014/main" val="3808647802"/>
                    </a:ext>
                  </a:extLst>
                </a:gridCol>
                <a:gridCol w="1485900">
                  <a:extLst>
                    <a:ext uri="{9D8B030D-6E8A-4147-A177-3AD203B41FA5}">
                      <a16:colId xmlns:a16="http://schemas.microsoft.com/office/drawing/2014/main" val="3157473321"/>
                    </a:ext>
                  </a:extLst>
                </a:gridCol>
                <a:gridCol w="1485900">
                  <a:extLst>
                    <a:ext uri="{9D8B030D-6E8A-4147-A177-3AD203B41FA5}">
                      <a16:colId xmlns:a16="http://schemas.microsoft.com/office/drawing/2014/main" val="1185616350"/>
                    </a:ext>
                  </a:extLst>
                </a:gridCol>
                <a:gridCol w="1457325">
                  <a:extLst>
                    <a:ext uri="{9D8B030D-6E8A-4147-A177-3AD203B41FA5}">
                      <a16:colId xmlns:a16="http://schemas.microsoft.com/office/drawing/2014/main" val="4131001804"/>
                    </a:ext>
                  </a:extLst>
                </a:gridCol>
                <a:gridCol w="1457325">
                  <a:extLst>
                    <a:ext uri="{9D8B030D-6E8A-4147-A177-3AD203B41FA5}">
                      <a16:colId xmlns:a16="http://schemas.microsoft.com/office/drawing/2014/main" val="964124628"/>
                    </a:ext>
                  </a:extLst>
                </a:gridCol>
              </a:tblGrid>
              <a:tr h="542925">
                <a:tc>
                  <a:txBody>
                    <a:bodyPr/>
                    <a:lstStyle/>
                    <a:p>
                      <a:pPr algn="ctr" fontAlgn="base"/>
                      <a:r>
                        <a:rPr lang="ar-AE" sz="1400" dirty="0">
                          <a:solidFill>
                            <a:schemeClr val="bg1"/>
                          </a:solidFill>
                          <a:effectLst/>
                          <a:cs typeface="Sakkal Majalla"/>
                        </a:rPr>
                        <a:t> </a:t>
                      </a:r>
                      <a:r>
                        <a:rPr lang="ar-AE" sz="1400" dirty="0">
                          <a:solidFill>
                            <a:schemeClr val="bg1"/>
                          </a:solidFill>
                          <a:effectLst/>
                          <a:cs typeface="Calibri"/>
                        </a:rPr>
                        <a:t>اليوم </a:t>
                      </a:r>
                      <a:r>
                        <a:rPr lang="ar-AE" sz="1400" dirty="0">
                          <a:solidFill>
                            <a:schemeClr val="bg1"/>
                          </a:solidFill>
                          <a:effectLst/>
                          <a:cs typeface="Sakkal Majalla"/>
                        </a:rPr>
                        <a:t>5 </a:t>
                      </a:r>
                      <a:r>
                        <a:rPr lang="ar-AE" sz="1400" dirty="0">
                          <a:solidFill>
                            <a:schemeClr val="bg1"/>
                          </a:solidFill>
                          <a:effectLst/>
                          <a:cs typeface="Calibri"/>
                        </a:rPr>
                        <a:t> </a:t>
                      </a:r>
                      <a:endParaRPr lang="ar-AE">
                        <a:solidFill>
                          <a:schemeClr val="bg1"/>
                        </a:solidFill>
                        <a:effectLst/>
                        <a:cs typeface="Calibri"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ar-SA" sz="1400" dirty="0">
                          <a:solidFill>
                            <a:schemeClr val="bg1"/>
                          </a:solidFill>
                          <a:effectLst/>
                          <a:cs typeface="Calibri"/>
                        </a:rPr>
                        <a:t>اليوم </a:t>
                      </a:r>
                      <a:r>
                        <a:rPr lang="ar-SA" sz="1400" dirty="0">
                          <a:solidFill>
                            <a:schemeClr val="bg1"/>
                          </a:solidFill>
                          <a:effectLst/>
                          <a:cs typeface="Sakkal Majalla"/>
                        </a:rPr>
                        <a:t>4</a:t>
                      </a:r>
                      <a:endParaRPr lang="ar-SA">
                        <a:solidFill>
                          <a:schemeClr val="bg1"/>
                        </a:solidFill>
                        <a:effectLst/>
                        <a:cs typeface="Sakkal Majalla"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ar-SA" sz="1400" dirty="0">
                          <a:solidFill>
                            <a:schemeClr val="bg1"/>
                          </a:solidFill>
                          <a:effectLst/>
                          <a:cs typeface="Calibri"/>
                        </a:rPr>
                        <a:t>اليوم </a:t>
                      </a:r>
                      <a:r>
                        <a:rPr lang="ar-SA" sz="1400" dirty="0">
                          <a:solidFill>
                            <a:schemeClr val="bg1"/>
                          </a:solidFill>
                          <a:effectLst/>
                          <a:cs typeface="Sakkal Majalla"/>
                        </a:rPr>
                        <a:t>3</a:t>
                      </a:r>
                      <a:endParaRPr lang="ar-SA">
                        <a:solidFill>
                          <a:schemeClr val="bg1"/>
                        </a:solidFill>
                        <a:effectLst/>
                        <a:cs typeface="Sakkal Majalla"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ar-SA" sz="1400" dirty="0">
                          <a:solidFill>
                            <a:schemeClr val="bg1"/>
                          </a:solidFill>
                          <a:effectLst/>
                          <a:cs typeface="Calibri"/>
                        </a:rPr>
                        <a:t>اليوم </a:t>
                      </a:r>
                      <a:r>
                        <a:rPr lang="ar-SA" sz="1400" dirty="0">
                          <a:solidFill>
                            <a:schemeClr val="bg1"/>
                          </a:solidFill>
                          <a:effectLst/>
                          <a:cs typeface="Sakkal Majalla"/>
                        </a:rPr>
                        <a:t>2</a:t>
                      </a:r>
                      <a:endParaRPr lang="ar-SA">
                        <a:solidFill>
                          <a:schemeClr val="bg1"/>
                        </a:solidFill>
                        <a:effectLst/>
                        <a:cs typeface="Sakkal Majalla"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ar-SA" sz="1400" dirty="0">
                          <a:solidFill>
                            <a:schemeClr val="bg1"/>
                          </a:solidFill>
                          <a:effectLst/>
                          <a:cs typeface="Calibri"/>
                        </a:rPr>
                        <a:t>اليوم </a:t>
                      </a:r>
                      <a:r>
                        <a:rPr lang="ar-SA" sz="1400" dirty="0">
                          <a:solidFill>
                            <a:schemeClr val="bg1"/>
                          </a:solidFill>
                          <a:effectLst/>
                          <a:cs typeface="Sakkal Majalla"/>
                        </a:rPr>
                        <a:t>1</a:t>
                      </a:r>
                      <a:endParaRPr lang="ar-SA">
                        <a:solidFill>
                          <a:schemeClr val="bg1"/>
                        </a:solidFill>
                        <a:effectLst/>
                        <a:cs typeface="Sakkal Majalla"/>
                      </a:endParaRPr>
                    </a:p>
                  </a:txBody>
                  <a:tcPr marL="9525" marR="9525" marT="9525" marB="95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1787493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pPr algn="r" fontAlgn="auto"/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21F64"/>
                    </a:solidFill>
                  </a:tcPr>
                </a:tc>
                <a:tc rowSpan="2"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ar-AE" sz="1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فترة الصباح</a:t>
                      </a:r>
                      <a:endParaRPr lang="fr-FR" dirty="0"/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76788037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pPr algn="r" fontAlgn="auto"/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8A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8A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8A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21F6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6237594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pPr algn="r" fontAlgn="auto"/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8A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8A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8A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21F64"/>
                    </a:solidFill>
                  </a:tcPr>
                </a:tc>
                <a:tc rowSpan="4"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ar-AE" sz="1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Calibri"/>
                        </a:rPr>
                        <a:t>فترة ما بعد الظهر</a:t>
                      </a:r>
                      <a:endParaRPr lang="fr-FR" dirty="0"/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3980935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pPr algn="r" fontAlgn="auto"/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8A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8A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8A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21F6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6340039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pPr algn="r" fontAlgn="auto"/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8A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8A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8A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21F6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2555533"/>
                  </a:ext>
                </a:extLst>
              </a:tr>
              <a:tr h="600075">
                <a:tc>
                  <a:txBody>
                    <a:bodyPr/>
                    <a:lstStyle/>
                    <a:p>
                      <a:pPr algn="r" fontAlgn="auto"/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8A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8A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8A3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/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952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21F6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199873"/>
                  </a:ext>
                </a:extLst>
              </a:tr>
            </a:tbl>
          </a:graphicData>
        </a:graphic>
      </p:graphicFrame>
      <p:sp>
        <p:nvSpPr>
          <p:cNvPr id="24" name="TextBox 15">
            <a:extLst>
              <a:ext uri="{FF2B5EF4-FFF2-40B4-BE49-F238E27FC236}">
                <a16:creationId xmlns:a16="http://schemas.microsoft.com/office/drawing/2014/main" id="{1933C26E-A059-F6D8-5562-EFD7DF739D80}"/>
              </a:ext>
            </a:extLst>
          </p:cNvPr>
          <p:cNvSpPr txBox="1"/>
          <p:nvPr/>
        </p:nvSpPr>
        <p:spPr>
          <a:xfrm>
            <a:off x="7585813" y="5728027"/>
            <a:ext cx="1487409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tIns="45720" rIns="45719" bIns="45720" rtlCol="1" anchor="t">
            <a:spAutoFit/>
          </a:bodyPr>
          <a:lstStyle>
            <a:defPPr marL="0" marR="0" indent="0" algn="r" defTabSz="914400" rtl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ar-MA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ctr"/>
            <a:r>
              <a:rPr lang="ar-AE" dirty="0">
                <a:latin typeface="Sakkal Majalla"/>
                <a:cs typeface="Sakkal Majalla"/>
              </a:rPr>
              <a:t>الوحدة </a:t>
            </a:r>
            <a:r>
              <a:rPr lang="fr-FR" dirty="0">
                <a:latin typeface="Sakkal Majalla"/>
                <a:cs typeface="Sakkal Majalla"/>
              </a:rPr>
              <a:t>D 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25" name="TextBox 16">
            <a:extLst>
              <a:ext uri="{FF2B5EF4-FFF2-40B4-BE49-F238E27FC236}">
                <a16:creationId xmlns:a16="http://schemas.microsoft.com/office/drawing/2014/main" id="{FE892894-6CDA-559F-1C01-6FB1980E8C65}"/>
              </a:ext>
            </a:extLst>
          </p:cNvPr>
          <p:cNvSpPr txBox="1"/>
          <p:nvPr/>
        </p:nvSpPr>
        <p:spPr>
          <a:xfrm>
            <a:off x="3169206" y="5728028"/>
            <a:ext cx="1437442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tIns="45720" rIns="45719" bIns="45720" rtlCol="1" anchor="t">
            <a:spAutoFit/>
          </a:bodyPr>
          <a:lstStyle>
            <a:defPPr marL="0" marR="0" indent="0" algn="r" defTabSz="914400" rtl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ar-MA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ctr"/>
            <a:r>
              <a:rPr lang="ar-AE" dirty="0">
                <a:latin typeface="Sakkal Majalla"/>
                <a:cs typeface="Sakkal Majalla"/>
              </a:rPr>
              <a:t>الوحدة </a:t>
            </a:r>
            <a:r>
              <a:rPr lang="fr-FR" dirty="0">
                <a:latin typeface="Sakkal Majalla"/>
                <a:cs typeface="Sakkal Majalla"/>
              </a:rPr>
              <a:t>D</a:t>
            </a:r>
            <a:endParaRPr lang="fr-FR" dirty="0"/>
          </a:p>
        </p:txBody>
      </p:sp>
      <p:sp>
        <p:nvSpPr>
          <p:cNvPr id="26" name="TextBox 17">
            <a:extLst>
              <a:ext uri="{FF2B5EF4-FFF2-40B4-BE49-F238E27FC236}">
                <a16:creationId xmlns:a16="http://schemas.microsoft.com/office/drawing/2014/main" id="{0022CE1F-A9FA-9B7C-6AA0-0FD4DC44E2D5}"/>
              </a:ext>
            </a:extLst>
          </p:cNvPr>
          <p:cNvSpPr txBox="1"/>
          <p:nvPr/>
        </p:nvSpPr>
        <p:spPr>
          <a:xfrm>
            <a:off x="4609961" y="5728027"/>
            <a:ext cx="1492918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tIns="45720" rIns="45719" bIns="45720" rtlCol="1" anchor="t">
            <a:spAutoFit/>
          </a:bodyPr>
          <a:lstStyle>
            <a:defPPr marL="0" marR="0" indent="0" algn="r" defTabSz="914400" rtl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ar-MA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ctr"/>
            <a:r>
              <a:rPr lang="ar-AE" dirty="0">
                <a:latin typeface="Sakkal Majalla"/>
                <a:cs typeface="Sakkal Majalla"/>
              </a:rPr>
              <a:t>الوحدة </a:t>
            </a:r>
            <a:r>
              <a:rPr lang="fr-FR" dirty="0">
                <a:latin typeface="Sakkal Majalla"/>
                <a:cs typeface="Sakkal Majalla"/>
              </a:rPr>
              <a:t>D</a:t>
            </a:r>
            <a:endParaRPr lang="fr-FR" dirty="0"/>
          </a:p>
        </p:txBody>
      </p:sp>
      <p:sp>
        <p:nvSpPr>
          <p:cNvPr id="27" name="TextBox 18">
            <a:extLst>
              <a:ext uri="{FF2B5EF4-FFF2-40B4-BE49-F238E27FC236}">
                <a16:creationId xmlns:a16="http://schemas.microsoft.com/office/drawing/2014/main" id="{C839426E-9958-952C-5E11-B24C569BA8BE}"/>
              </a:ext>
            </a:extLst>
          </p:cNvPr>
          <p:cNvSpPr txBox="1"/>
          <p:nvPr/>
        </p:nvSpPr>
        <p:spPr>
          <a:xfrm>
            <a:off x="6107542" y="5728028"/>
            <a:ext cx="1474917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tIns="45720" rIns="45719" bIns="45720" rtlCol="1" anchor="t">
            <a:spAutoFit/>
          </a:bodyPr>
          <a:lstStyle>
            <a:defPPr marL="0" marR="0" indent="0" algn="r" defTabSz="914400" rtl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ar-MA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ctr"/>
            <a:r>
              <a:rPr lang="ar-AE" dirty="0">
                <a:latin typeface="Sakkal Majalla"/>
                <a:cs typeface="Sakkal Majalla"/>
              </a:rPr>
              <a:t>الوحدة </a:t>
            </a:r>
            <a:r>
              <a:rPr lang="fr-FR" dirty="0">
                <a:latin typeface="Sakkal Majalla"/>
                <a:cs typeface="+mj-lt"/>
              </a:rPr>
              <a:t>D</a:t>
            </a:r>
            <a:endParaRPr lang="fr-FR" dirty="0">
              <a:cs typeface="+mj-lt"/>
            </a:endParaRPr>
          </a:p>
        </p:txBody>
      </p:sp>
      <p:sp>
        <p:nvSpPr>
          <p:cNvPr id="28" name="TextBox 8">
            <a:extLst>
              <a:ext uri="{FF2B5EF4-FFF2-40B4-BE49-F238E27FC236}">
                <a16:creationId xmlns:a16="http://schemas.microsoft.com/office/drawing/2014/main" id="{ACD8C6F5-456E-BC6D-7BB0-39730CBD9A27}"/>
              </a:ext>
            </a:extLst>
          </p:cNvPr>
          <p:cNvSpPr txBox="1"/>
          <p:nvPr/>
        </p:nvSpPr>
        <p:spPr>
          <a:xfrm>
            <a:off x="1689042" y="1520814"/>
            <a:ext cx="2937343" cy="646331"/>
          </a:xfrm>
          <a:prstGeom prst="rect">
            <a:avLst/>
          </a:prstGeom>
          <a:solidFill>
            <a:srgbClr val="5A8A39"/>
          </a:solidFill>
          <a:ln>
            <a:noFill/>
            <a:miter/>
          </a:ln>
          <a:extLst>
            <a:ext uri="{C572A759-6A51-4108-AA02-DFA0A04FC94B}">
              <ma14:wrappingTextBoxFlag xmlns:lc="http://schemas.openxmlformats.org/drawingml/2006/lockedCanvas"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tIns="45720" rIns="45719" bIns="45720" rtlCol="1" anchor="t">
            <a:spAutoFit/>
          </a:bodyPr>
          <a:lstStyle>
            <a:defPPr marL="0" marR="0" indent="0" algn="r" defTabSz="914400" rtl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ar-MA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ctr"/>
            <a:r>
              <a:rPr b="1" dirty="0" err="1">
                <a:solidFill>
                  <a:srgbClr val="FFFFFF"/>
                </a:solidFill>
                <a:latin typeface="Sakkal Majalla"/>
                <a:cs typeface="Sakkal Majalla"/>
              </a:rPr>
              <a:t>الوحدة</a:t>
            </a:r>
            <a:r>
              <a:rPr b="1" dirty="0">
                <a:solidFill>
                  <a:srgbClr val="FFFFFF"/>
                </a:solidFill>
                <a:latin typeface="Sakkal Majalla"/>
                <a:cs typeface="Sakkal Majalla"/>
              </a:rPr>
              <a:t> </a:t>
            </a:r>
            <a:r>
              <a:rPr lang="fr-FR" b="1" dirty="0">
                <a:solidFill>
                  <a:srgbClr val="FFFFFF"/>
                </a:solidFill>
                <a:latin typeface="Sakkal Majalla"/>
                <a:cs typeface="Sakkal Majalla"/>
              </a:rPr>
              <a:t>C </a:t>
            </a:r>
            <a:r>
              <a:rPr lang="ar-AE" b="1" dirty="0">
                <a:solidFill>
                  <a:srgbClr val="FFFFFF"/>
                </a:solidFill>
                <a:latin typeface="Sakkal Majalla"/>
                <a:cs typeface="Sakkal Majalla"/>
              </a:rPr>
              <a:t>تمرين</a:t>
            </a:r>
            <a:r>
              <a:rPr b="1" dirty="0">
                <a:solidFill>
                  <a:srgbClr val="FFFFFF"/>
                </a:solidFill>
                <a:latin typeface="Sakkal Majalla"/>
                <a:cs typeface="Sakkal Majalla"/>
              </a:rPr>
              <a:t> </a:t>
            </a:r>
            <a:r>
              <a:rPr b="1" dirty="0" err="1">
                <a:solidFill>
                  <a:srgbClr val="FFFFFF"/>
                </a:solidFill>
                <a:latin typeface="Sakkal Majalla"/>
                <a:cs typeface="Sakkal Majalla"/>
              </a:rPr>
              <a:t>المهارات</a:t>
            </a:r>
            <a:r>
              <a:rPr b="1" dirty="0">
                <a:solidFill>
                  <a:srgbClr val="FFFFFF"/>
                </a:solidFill>
                <a:latin typeface="Sakkal Majalla"/>
                <a:cs typeface="Sakkal Majalla"/>
              </a:rPr>
              <a:t> </a:t>
            </a:r>
            <a:r>
              <a:rPr b="1" dirty="0" err="1">
                <a:solidFill>
                  <a:srgbClr val="FFFFFF"/>
                </a:solidFill>
                <a:latin typeface="Sakkal Majalla"/>
                <a:cs typeface="Sakkal Majalla"/>
              </a:rPr>
              <a:t>القائم</a:t>
            </a:r>
            <a:r>
              <a:rPr b="1" dirty="0">
                <a:solidFill>
                  <a:srgbClr val="FFFFFF"/>
                </a:solidFill>
                <a:latin typeface="Sakkal Majalla"/>
                <a:cs typeface="Sakkal Majalla"/>
              </a:rPr>
              <a:t> </a:t>
            </a:r>
            <a:r>
              <a:rPr b="1" dirty="0" err="1">
                <a:solidFill>
                  <a:srgbClr val="FFFFFF"/>
                </a:solidFill>
                <a:latin typeface="Sakkal Majalla"/>
                <a:cs typeface="Sakkal Majalla"/>
              </a:rPr>
              <a:t>على</a:t>
            </a:r>
            <a:r>
              <a:rPr b="1" dirty="0">
                <a:solidFill>
                  <a:srgbClr val="FFFFFF"/>
                </a:solidFill>
                <a:latin typeface="Sakkal Majalla"/>
                <a:cs typeface="Sakkal Majalla"/>
              </a:rPr>
              <a:t> </a:t>
            </a:r>
            <a:r>
              <a:rPr b="1" dirty="0" err="1">
                <a:solidFill>
                  <a:srgbClr val="FFFFFF"/>
                </a:solidFill>
                <a:latin typeface="Sakkal Majalla"/>
                <a:cs typeface="Sakkal Majalla"/>
              </a:rPr>
              <a:t>سيناريو</a:t>
            </a:r>
            <a:endParaRPr lang="fr-FR" b="1" dirty="0">
              <a:solidFill>
                <a:srgbClr val="FFFFFF"/>
              </a:solidFill>
              <a:latin typeface="Sakkal Majalla"/>
              <a:cs typeface="Sakkal Majalla"/>
            </a:endParaRPr>
          </a:p>
        </p:txBody>
      </p:sp>
      <p:sp>
        <p:nvSpPr>
          <p:cNvPr id="29" name="TextBox 9">
            <a:extLst>
              <a:ext uri="{FF2B5EF4-FFF2-40B4-BE49-F238E27FC236}">
                <a16:creationId xmlns:a16="http://schemas.microsoft.com/office/drawing/2014/main" id="{5840F7B9-E515-2C5A-77D9-AC09408AFC45}"/>
              </a:ext>
            </a:extLst>
          </p:cNvPr>
          <p:cNvSpPr txBox="1"/>
          <p:nvPr/>
        </p:nvSpPr>
        <p:spPr>
          <a:xfrm>
            <a:off x="7673988" y="1527206"/>
            <a:ext cx="1365575" cy="1508105"/>
          </a:xfrm>
          <a:prstGeom prst="rect">
            <a:avLst/>
          </a:prstGeom>
          <a:solidFill>
            <a:schemeClr val="accent1"/>
          </a:solidFill>
          <a:ln>
            <a:noFill/>
            <a:miter/>
          </a:ln>
          <a:extLst>
            <a:ext uri="{C572A759-6A51-4108-AA02-DFA0A04FC94B}">
              <ma14:wrappingTextBoxFlag xmlns:lc="http://schemas.openxmlformats.org/drawingml/2006/lockedCanvas"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tIns="45720" rIns="45719" bIns="45720" rtlCol="1" anchor="t">
            <a:spAutoFit/>
          </a:bodyPr>
          <a:lstStyle>
            <a:defPPr marL="0" marR="0" indent="0" algn="r" defTabSz="914400" rtl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ar-MA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ctr" rtl="1"/>
            <a:endParaRPr lang="hu-HU" sz="2000" b="1">
              <a:solidFill>
                <a:srgbClr val="FFFFFF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algn="ctr" rtl="1"/>
            <a:r>
              <a:rPr b="1" dirty="0" err="1">
                <a:solidFill>
                  <a:srgbClr val="FFFFFF"/>
                </a:solidFill>
                <a:latin typeface="Sakkal Majalla"/>
                <a:cs typeface="Sakkal Majalla"/>
              </a:rPr>
              <a:t>الوحدة</a:t>
            </a:r>
            <a:r>
              <a:rPr b="1" dirty="0">
                <a:solidFill>
                  <a:srgbClr val="FFFFFF"/>
                </a:solidFill>
                <a:latin typeface="Sakkal Majalla"/>
                <a:cs typeface="Sakkal Majalla"/>
              </a:rPr>
              <a:t> </a:t>
            </a:r>
            <a:r>
              <a:rPr lang="fr-FR" b="1" dirty="0">
                <a:solidFill>
                  <a:srgbClr val="FFFFFF"/>
                </a:solidFill>
                <a:latin typeface="Sakkal Majalla"/>
                <a:cs typeface="Sakkal Majalla"/>
              </a:rPr>
              <a:t>A</a:t>
            </a:r>
            <a:r>
              <a:rPr b="1" dirty="0">
                <a:solidFill>
                  <a:srgbClr val="FFFFFF"/>
                </a:solidFill>
                <a:latin typeface="Sakkal Majalla"/>
                <a:cs typeface="Sakkal Majalla"/>
              </a:rPr>
              <a:t> </a:t>
            </a:r>
            <a:br>
              <a:rPr lang="hu-HU" b="1" dirty="0">
                <a:latin typeface="Sakkal Majalla" panose="02000000000000000000" pitchFamily="2" charset="-78"/>
                <a:cs typeface="Sakkal Majalla" panose="02000000000000000000" pitchFamily="2" charset="-78"/>
              </a:rPr>
            </a:br>
            <a:r>
              <a:rPr b="1" dirty="0" err="1">
                <a:solidFill>
                  <a:srgbClr val="FFFFFF"/>
                </a:solidFill>
                <a:latin typeface="Sakkal Majalla"/>
                <a:cs typeface="Sakkal Majalla"/>
              </a:rPr>
              <a:t>فريق</a:t>
            </a:r>
            <a:r>
              <a:rPr b="1" dirty="0">
                <a:solidFill>
                  <a:srgbClr val="FFFFFF"/>
                </a:solidFill>
                <a:latin typeface="Sakkal Majalla"/>
                <a:cs typeface="Sakkal Majalla"/>
              </a:rPr>
              <a:t> </a:t>
            </a:r>
            <a:r>
              <a:rPr b="1" dirty="0" err="1">
                <a:solidFill>
                  <a:srgbClr val="FFFFFF"/>
                </a:solidFill>
                <a:latin typeface="Sakkal Majalla"/>
                <a:cs typeface="Sakkal Majalla"/>
              </a:rPr>
              <a:t>الاستجابة</a:t>
            </a:r>
            <a:r>
              <a:rPr b="1" dirty="0">
                <a:solidFill>
                  <a:srgbClr val="FFFFFF"/>
                </a:solidFill>
                <a:latin typeface="Sakkal Majalla"/>
                <a:cs typeface="Sakkal Majalla"/>
              </a:rPr>
              <a:t> </a:t>
            </a:r>
            <a:r>
              <a:rPr b="1" dirty="0" err="1">
                <a:solidFill>
                  <a:srgbClr val="FFFFFF"/>
                </a:solidFill>
                <a:latin typeface="Sakkal Majalla"/>
                <a:cs typeface="Sakkal Majalla"/>
              </a:rPr>
              <a:t>السريعة</a:t>
            </a:r>
            <a:r>
              <a:rPr b="1" dirty="0">
                <a:solidFill>
                  <a:srgbClr val="FFFFFF"/>
                </a:solidFill>
                <a:latin typeface="Sakkal Majalla"/>
                <a:cs typeface="Sakkal Majalla"/>
              </a:rPr>
              <a:t> </a:t>
            </a:r>
            <a:r>
              <a:rPr b="1" dirty="0" err="1">
                <a:solidFill>
                  <a:srgbClr val="FFFFFF"/>
                </a:solidFill>
                <a:latin typeface="Sakkal Majalla"/>
                <a:cs typeface="Sakkal Majalla"/>
              </a:rPr>
              <a:t>في</a:t>
            </a:r>
            <a:r>
              <a:rPr b="1" dirty="0">
                <a:solidFill>
                  <a:srgbClr val="FFFFFF"/>
                </a:solidFill>
                <a:latin typeface="Sakkal Majalla"/>
                <a:cs typeface="Sakkal Majalla"/>
              </a:rPr>
              <a:t> </a:t>
            </a:r>
            <a:r>
              <a:rPr b="1" dirty="0" err="1">
                <a:solidFill>
                  <a:srgbClr val="FFFFFF"/>
                </a:solidFill>
                <a:latin typeface="Sakkal Majalla"/>
                <a:cs typeface="Sakkal Majalla"/>
              </a:rPr>
              <a:t>سياق</a:t>
            </a:r>
            <a:r>
              <a:rPr b="1" dirty="0">
                <a:solidFill>
                  <a:srgbClr val="FFFFFF"/>
                </a:solidFill>
                <a:latin typeface="Sakkal Majalla"/>
                <a:cs typeface="Sakkal Majalla"/>
              </a:rPr>
              <a:t> </a:t>
            </a:r>
            <a:r>
              <a:rPr b="1" dirty="0" err="1">
                <a:solidFill>
                  <a:srgbClr val="FFFFFF"/>
                </a:solidFill>
                <a:latin typeface="Sakkal Majalla"/>
                <a:cs typeface="Sakkal Majalla"/>
              </a:rPr>
              <a:t>مُحدد</a:t>
            </a:r>
            <a:endParaRPr b="1" dirty="0">
              <a:solidFill>
                <a:srgbClr val="FFFFFF"/>
              </a:solidFill>
              <a:latin typeface="Sakkal Majalla"/>
              <a:cs typeface="Sakkal Majalla"/>
            </a:endParaRPr>
          </a:p>
        </p:txBody>
      </p:sp>
      <p:sp>
        <p:nvSpPr>
          <p:cNvPr id="30" name="TextBox 10">
            <a:extLst>
              <a:ext uri="{FF2B5EF4-FFF2-40B4-BE49-F238E27FC236}">
                <a16:creationId xmlns:a16="http://schemas.microsoft.com/office/drawing/2014/main" id="{E015A09A-E21F-154C-15B8-960A32A4836D}"/>
              </a:ext>
            </a:extLst>
          </p:cNvPr>
          <p:cNvSpPr txBox="1"/>
          <p:nvPr/>
        </p:nvSpPr>
        <p:spPr>
          <a:xfrm>
            <a:off x="4779671" y="1454308"/>
            <a:ext cx="2688518" cy="709219"/>
          </a:xfrm>
          <a:prstGeom prst="rect">
            <a:avLst/>
          </a:prstGeom>
          <a:solidFill>
            <a:srgbClr val="C00000"/>
          </a:solidFill>
          <a:ln>
            <a:noFill/>
            <a:miter/>
          </a:ln>
          <a:extLst>
            <a:ext uri="{C572A759-6A51-4108-AA02-DFA0A04FC94B}">
              <ma14:wrappingTextBoxFlag xmlns:lc="http://schemas.openxmlformats.org/drawingml/2006/lockedCanvas"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tIns="108000" rIns="45719" bIns="45720" rtlCol="1" anchor="t">
            <a:spAutoFit/>
          </a:bodyPr>
          <a:lstStyle>
            <a:defPPr marL="0" marR="0" indent="0" algn="r" defTabSz="914400" rtl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ar-MA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ctr"/>
            <a:r>
              <a:rPr b="1" dirty="0" err="1">
                <a:solidFill>
                  <a:srgbClr val="FFFFFF"/>
                </a:solidFill>
                <a:latin typeface="Sakkal Majalla"/>
                <a:cs typeface="Sakkal Majalla"/>
              </a:rPr>
              <a:t>الوحدة</a:t>
            </a:r>
            <a:r>
              <a:rPr b="1" dirty="0">
                <a:solidFill>
                  <a:srgbClr val="FFFFFF"/>
                </a:solidFill>
                <a:latin typeface="Sakkal Majalla"/>
                <a:cs typeface="Sakkal Majalla"/>
              </a:rPr>
              <a:t> </a:t>
            </a:r>
            <a:r>
              <a:rPr lang="fr-FR" b="1" dirty="0">
                <a:solidFill>
                  <a:srgbClr val="FFFFFF"/>
                </a:solidFill>
                <a:latin typeface="Sakkal Majalla"/>
                <a:cs typeface="Sakkal Majalla"/>
              </a:rPr>
              <a:t>B</a:t>
            </a:r>
          </a:p>
          <a:p>
            <a:pPr algn="ctr" rtl="1"/>
            <a:r>
              <a:rPr lang="ar-AE" b="1" dirty="0">
                <a:solidFill>
                  <a:srgbClr val="FFFFFF"/>
                </a:solidFill>
                <a:latin typeface="Sakkal Majalla"/>
                <a:cs typeface="Sakkal Majalla"/>
              </a:rPr>
              <a:t>الوحدات</a:t>
            </a:r>
            <a:r>
              <a:rPr b="1" dirty="0">
                <a:solidFill>
                  <a:srgbClr val="FFFFFF"/>
                </a:solidFill>
                <a:latin typeface="Sakkal Majalla"/>
                <a:cs typeface="Sakkal Majalla"/>
              </a:rPr>
              <a:t> </a:t>
            </a:r>
            <a:r>
              <a:rPr b="1" dirty="0" err="1">
                <a:solidFill>
                  <a:srgbClr val="FFFFFF"/>
                </a:solidFill>
                <a:latin typeface="Sakkal Majalla"/>
                <a:cs typeface="Sakkal Majalla"/>
              </a:rPr>
              <a:t>التدريبية</a:t>
            </a:r>
            <a:r>
              <a:rPr b="1" dirty="0">
                <a:solidFill>
                  <a:srgbClr val="FFFFFF"/>
                </a:solidFill>
                <a:latin typeface="Sakkal Majalla"/>
                <a:cs typeface="Sakkal Majalla"/>
              </a:rPr>
              <a:t> </a:t>
            </a:r>
            <a:r>
              <a:rPr b="1" dirty="0" err="1">
                <a:solidFill>
                  <a:srgbClr val="FFFFFF"/>
                </a:solidFill>
                <a:latin typeface="Sakkal Majalla"/>
                <a:cs typeface="Sakkal Majalla"/>
              </a:rPr>
              <a:t>التقنية</a:t>
            </a:r>
            <a:endParaRPr b="1" dirty="0">
              <a:solidFill>
                <a:srgbClr val="FFFFFF"/>
              </a:solidFill>
              <a:latin typeface="Sakkal Majalla"/>
              <a:cs typeface="Sakkal Majalla"/>
            </a:endParaRPr>
          </a:p>
        </p:txBody>
      </p:sp>
      <p:sp>
        <p:nvSpPr>
          <p:cNvPr id="31" name="TextBox 12">
            <a:extLst>
              <a:ext uri="{FF2B5EF4-FFF2-40B4-BE49-F238E27FC236}">
                <a16:creationId xmlns:a16="http://schemas.microsoft.com/office/drawing/2014/main" id="{5F5E558A-9F17-DEE8-BA07-36727109E5B5}"/>
              </a:ext>
            </a:extLst>
          </p:cNvPr>
          <p:cNvSpPr txBox="1"/>
          <p:nvPr/>
        </p:nvSpPr>
        <p:spPr>
          <a:xfrm>
            <a:off x="1657865" y="5350840"/>
            <a:ext cx="1520850" cy="7386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tIns="45720" rIns="45719" bIns="45720" rtlCol="1" anchor="ctr">
            <a:spAutoFit/>
          </a:bodyPr>
          <a:lstStyle>
            <a:defPPr marL="0" marR="0" indent="0" algn="r" defTabSz="914400" rtl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ar-MA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ctr"/>
            <a:r>
              <a:rPr lang="ar" sz="1400" dirty="0">
                <a:latin typeface="Sakkal Majalla"/>
                <a:cs typeface="Sakkal Majalla"/>
              </a:rPr>
              <a:t>الوحدة D: التقييم وسُبُل الـمُضيّ</a:t>
            </a:r>
            <a:r>
              <a:rPr lang="ar-EG" sz="1400" dirty="0">
                <a:latin typeface="Sakkal Majalla"/>
                <a:cs typeface="Sakkal Majalla"/>
              </a:rPr>
              <a:t>ِ</a:t>
            </a:r>
            <a:r>
              <a:rPr lang="ar" sz="1400" dirty="0">
                <a:latin typeface="Sakkal Majalla"/>
                <a:cs typeface="Sakkal Majalla"/>
              </a:rPr>
              <a:t> قُدُمًا</a:t>
            </a:r>
          </a:p>
          <a:p>
            <a:pPr algn="ctr"/>
            <a:endParaRPr lang="ar" sz="1400" dirty="0">
              <a:latin typeface="Sakkal Majalla"/>
              <a:cs typeface="Sakkal Majalla"/>
            </a:endParaRPr>
          </a:p>
        </p:txBody>
      </p:sp>
    </p:spTree>
  </p:cSld>
  <p:clrMapOvr>
    <a:masterClrMapping/>
  </p:clrMapOvr>
  <p:transition spd="med"/>
  <p:extLst>
    <p:ext uri="{6950BFC3-D8DA-4A85-94F7-54DA5524770B}">
      <p188:commentRel xmlns:p188="http://schemas.microsoft.com/office/powerpoint/2018/8/main" r:id="rId3"/>
    </p:ext>
  </p:extLs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Title 2"/>
          <p:cNvSpPr txBox="1">
            <a:spLocks noGrp="1"/>
          </p:cNvSpPr>
          <p:nvPr>
            <p:ph type="title"/>
          </p:nvPr>
        </p:nvSpPr>
        <p:spPr>
          <a:xfrm>
            <a:off x="192288" y="634618"/>
            <a:ext cx="3264195" cy="959583"/>
          </a:xfrm>
          <a:prstGeom prst="rect">
            <a:avLst/>
          </a:prstGeom>
        </p:spPr>
        <p:txBody>
          <a:bodyPr rtlCol="1">
            <a:noAutofit/>
          </a:bodyPr>
          <a:lstStyle/>
          <a:p>
            <a:pPr rtl="1"/>
            <a:r>
              <a:rPr lang="ar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6. القواعد الأساسية</a:t>
            </a:r>
          </a:p>
        </p:txBody>
      </p:sp>
      <p:sp>
        <p:nvSpPr>
          <p:cNvPr id="359" name="Content Placeholder 1"/>
          <p:cNvSpPr txBox="1">
            <a:spLocks noGrp="1"/>
          </p:cNvSpPr>
          <p:nvPr>
            <p:ph type="body" idx="1"/>
          </p:nvPr>
        </p:nvSpPr>
        <p:spPr>
          <a:xfrm>
            <a:off x="4273553" y="634618"/>
            <a:ext cx="7529514" cy="5546726"/>
          </a:xfrm>
          <a:prstGeom prst="rect">
            <a:avLst/>
          </a:prstGeom>
        </p:spPr>
        <p:txBody>
          <a:bodyPr rtlCol="1"/>
          <a:lstStyle/>
          <a:p>
            <a:pPr marL="216000" indent="-216000" rtl="1">
              <a:spcBef>
                <a:spcPts val="600"/>
              </a:spcBef>
              <a:buClr>
                <a:schemeClr val="accent3"/>
              </a:buClr>
              <a:buSzPct val="100000"/>
              <a:buChar char="•"/>
            </a:pP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احضر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في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الموعد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المحدَّد</a:t>
            </a:r>
            <a:r>
              <a:rPr lang="ar-EG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16000" indent="-216000" rtl="1">
              <a:spcBef>
                <a:spcPts val="600"/>
              </a:spcBef>
              <a:buClr>
                <a:schemeClr val="accent3"/>
              </a:buClr>
              <a:buSzPct val="100000"/>
              <a:buChar char="•"/>
            </a:pP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اجعَل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الهاتف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المحمول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على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الوضع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الصامت</a:t>
            </a:r>
            <a:r>
              <a:rPr lang="ar-EG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16000" indent="-216000" rtl="1">
              <a:spcBef>
                <a:spcPts val="600"/>
              </a:spcBef>
              <a:buClr>
                <a:schemeClr val="accent3"/>
              </a:buClr>
              <a:buSzPct val="100000"/>
              <a:buChar char="•"/>
            </a:pP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أَنصِتْ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وشارك</a:t>
            </a:r>
            <a:r>
              <a:rPr lang="ar-EG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16000" indent="-216000" rtl="1">
              <a:spcBef>
                <a:spcPts val="600"/>
              </a:spcBef>
              <a:buClr>
                <a:schemeClr val="accent3"/>
              </a:buClr>
              <a:buSzPct val="100000"/>
              <a:buChar char="•"/>
            </a:pP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لا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تتردد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في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التعبير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عما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يجول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في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ذهنك</a:t>
            </a:r>
            <a:r>
              <a:rPr lang="ar-EG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16000" indent="-216000" rtl="1">
              <a:spcBef>
                <a:spcPts val="600"/>
              </a:spcBef>
              <a:buClr>
                <a:schemeClr val="accent3"/>
              </a:buClr>
              <a:buSzPct val="100000"/>
              <a:buChar char="•"/>
            </a:pP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اسأل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عندما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يكون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هناك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أمرٌ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لا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تفهمه</a:t>
            </a:r>
            <a:r>
              <a:rPr lang="ar-EG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16000" indent="-216000" rtl="1">
              <a:spcBef>
                <a:spcPts val="600"/>
              </a:spcBef>
              <a:buClr>
                <a:schemeClr val="accent3"/>
              </a:buClr>
              <a:buSzPct val="100000"/>
              <a:buChar char="•"/>
            </a:pP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احترم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آراء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الجميع</a:t>
            </a:r>
            <a:r>
              <a:rPr lang="ar-EG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16000" indent="-216000" rtl="1">
              <a:spcBef>
                <a:spcPts val="600"/>
              </a:spcBef>
              <a:buClr>
                <a:schemeClr val="accent3"/>
              </a:buClr>
              <a:buSzPct val="100000"/>
              <a:buChar char="•"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…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Title 2"/>
          <p:cNvSpPr txBox="1">
            <a:spLocks noGrp="1"/>
          </p:cNvSpPr>
          <p:nvPr>
            <p:ph type="title"/>
          </p:nvPr>
        </p:nvSpPr>
        <p:spPr>
          <a:xfrm>
            <a:off x="254893" y="530080"/>
            <a:ext cx="3264195" cy="959584"/>
          </a:xfrm>
          <a:prstGeom prst="rect">
            <a:avLst/>
          </a:prstGeom>
        </p:spPr>
        <p:txBody>
          <a:bodyPr rtlCol="1">
            <a:noAutofit/>
          </a:bodyPr>
          <a:lstStyle>
            <a:lvl1pPr algn="r" defTabSz="260388" rtl="1">
              <a:defRPr sz="2880"/>
            </a:lvl1pPr>
          </a:lstStyle>
          <a:p>
            <a:pPr rtl="1"/>
            <a:r>
              <a:rPr lang="ar" sz="32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7. المعلومات التنظيمية</a:t>
            </a:r>
          </a:p>
        </p:txBody>
      </p:sp>
      <p:sp>
        <p:nvSpPr>
          <p:cNvPr id="362" name="Content Placeholder 1"/>
          <p:cNvSpPr txBox="1">
            <a:spLocks noGrp="1"/>
          </p:cNvSpPr>
          <p:nvPr>
            <p:ph type="body" idx="1"/>
          </p:nvPr>
        </p:nvSpPr>
        <p:spPr>
          <a:xfrm>
            <a:off x="4273553" y="2453832"/>
            <a:ext cx="7529514" cy="1931456"/>
          </a:xfrm>
          <a:prstGeom prst="rect">
            <a:avLst/>
          </a:prstGeom>
        </p:spPr>
        <p:txBody>
          <a:bodyPr rtlCol="1"/>
          <a:lstStyle/>
          <a:p>
            <a:pPr marL="216000" indent="-216000" rtl="1">
              <a:spcBef>
                <a:spcPts val="600"/>
              </a:spcBef>
              <a:buClr>
                <a:schemeClr val="accent3"/>
              </a:buClr>
              <a:buSzPct val="100000"/>
              <a:buChar char="•"/>
            </a:pPr>
            <a:r>
              <a:rPr dirty="0" err="1"/>
              <a:t>الاستراحات</a:t>
            </a:r>
            <a:r>
              <a:rPr lang="ar-EG" dirty="0"/>
              <a:t>: </a:t>
            </a:r>
            <a:r>
              <a:rPr dirty="0" err="1">
                <a:highlight>
                  <a:srgbClr val="FFFF00"/>
                </a:highlight>
              </a:rPr>
              <a:t>ستُستكمل</a:t>
            </a:r>
            <a:r>
              <a:rPr dirty="0">
                <a:highlight>
                  <a:srgbClr val="FFFF00"/>
                </a:highlight>
              </a:rPr>
              <a:t> </a:t>
            </a:r>
            <a:r>
              <a:rPr dirty="0" err="1">
                <a:highlight>
                  <a:srgbClr val="FFFF00"/>
                </a:highlight>
              </a:rPr>
              <a:t>لاحقًا</a:t>
            </a:r>
            <a:r>
              <a:rPr lang="ar-EG" dirty="0"/>
              <a:t>.</a:t>
            </a:r>
            <a:endParaRPr dirty="0"/>
          </a:p>
          <a:p>
            <a:pPr marL="216000" indent="-216000" rtl="1">
              <a:spcBef>
                <a:spcPts val="600"/>
              </a:spcBef>
              <a:buClr>
                <a:schemeClr val="accent3"/>
              </a:buClr>
              <a:buSzPct val="100000"/>
              <a:buChar char="•"/>
            </a:pPr>
            <a:r>
              <a:rPr dirty="0" err="1"/>
              <a:t>استراحات</a:t>
            </a:r>
            <a:r>
              <a:rPr dirty="0"/>
              <a:t> </a:t>
            </a:r>
            <a:r>
              <a:rPr dirty="0" err="1"/>
              <a:t>الغداء</a:t>
            </a:r>
            <a:r>
              <a:rPr lang="ar-EG" dirty="0"/>
              <a:t>: </a:t>
            </a:r>
            <a:r>
              <a:rPr dirty="0" err="1">
                <a:highlight>
                  <a:srgbClr val="FFFF00"/>
                </a:highlight>
              </a:rPr>
              <a:t>ستُستكمل</a:t>
            </a:r>
            <a:r>
              <a:rPr dirty="0">
                <a:highlight>
                  <a:srgbClr val="FFFF00"/>
                </a:highlight>
              </a:rPr>
              <a:t> </a:t>
            </a:r>
            <a:r>
              <a:rPr dirty="0" err="1">
                <a:highlight>
                  <a:srgbClr val="FFFF00"/>
                </a:highlight>
              </a:rPr>
              <a:t>لاحقًا</a:t>
            </a:r>
            <a:r>
              <a:rPr lang="ar-EG" dirty="0"/>
              <a:t>.</a:t>
            </a:r>
            <a:endParaRPr dirty="0"/>
          </a:p>
          <a:p>
            <a:pPr marL="216000" indent="-216000" rtl="1">
              <a:spcBef>
                <a:spcPts val="600"/>
              </a:spcBef>
              <a:buClr>
                <a:schemeClr val="accent3"/>
              </a:buClr>
              <a:buSzPct val="100000"/>
              <a:buChar char="•"/>
            </a:pPr>
            <a:r>
              <a:rPr dirty="0" err="1"/>
              <a:t>دورات</a:t>
            </a:r>
            <a:r>
              <a:rPr dirty="0"/>
              <a:t> </a:t>
            </a:r>
            <a:r>
              <a:rPr dirty="0" err="1"/>
              <a:t>المياه</a:t>
            </a:r>
            <a:r>
              <a:rPr dirty="0"/>
              <a:t>:</a:t>
            </a:r>
          </a:p>
          <a:p>
            <a:pPr marL="216000" indent="-216000" rtl="1">
              <a:spcBef>
                <a:spcPts val="600"/>
              </a:spcBef>
              <a:buClr>
                <a:schemeClr val="accent3"/>
              </a:buClr>
              <a:buSzPct val="100000"/>
              <a:buChar char="•"/>
            </a:pPr>
            <a:r>
              <a:rPr dirty="0" err="1"/>
              <a:t>أي</a:t>
            </a:r>
            <a:r>
              <a:rPr dirty="0"/>
              <a:t> </a:t>
            </a:r>
            <a:r>
              <a:rPr dirty="0" err="1"/>
              <a:t>شيء</a:t>
            </a:r>
            <a:r>
              <a:rPr dirty="0"/>
              <a:t> </a:t>
            </a:r>
            <a:r>
              <a:rPr dirty="0" err="1"/>
              <a:t>آخر</a:t>
            </a:r>
            <a:r>
              <a:rPr dirty="0"/>
              <a:t>؟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Text Placeholder 5"/>
          <p:cNvSpPr>
            <a:spLocks noGrp="1"/>
          </p:cNvSpPr>
          <p:nvPr>
            <p:ph type="body" idx="21"/>
          </p:nvPr>
        </p:nvSpPr>
        <p:spPr>
          <a:xfrm>
            <a:off x="138683" y="69970"/>
            <a:ext cx="5233417" cy="657394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rtlCol="1"/>
          <a:lstStyle>
            <a:lvl1pPr algn="r" rtl="1">
              <a:spcBef>
                <a:spcPts val="0"/>
              </a:spcBef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rPr lang="ar" b="1">
                <a:latin typeface="Sakkal Majalla" panose="02000000000000000000" pitchFamily="2" charset="-78"/>
                <a:cs typeface="Sakkal Majalla" panose="02000000000000000000" pitchFamily="2" charset="-78"/>
              </a:rPr>
              <a:t>8. المهام اليومية</a:t>
            </a:r>
          </a:p>
        </p:txBody>
      </p:sp>
      <p:grpSp>
        <p:nvGrpSpPr>
          <p:cNvPr id="369" name="Speech Bubble: Oval 3"/>
          <p:cNvGrpSpPr/>
          <p:nvPr/>
        </p:nvGrpSpPr>
        <p:grpSpPr>
          <a:xfrm>
            <a:off x="7061644" y="809625"/>
            <a:ext cx="2587794" cy="753612"/>
            <a:chOff x="0" y="0"/>
            <a:chExt cx="2587792" cy="753611"/>
          </a:xfrm>
        </p:grpSpPr>
        <p:sp>
          <p:nvSpPr>
            <p:cNvPr id="367" name="Quote Bubble"/>
            <p:cNvSpPr/>
            <p:nvPr/>
          </p:nvSpPr>
          <p:spPr>
            <a:xfrm>
              <a:off x="0" y="0"/>
              <a:ext cx="2587792" cy="753611"/>
            </a:xfrm>
            <a:prstGeom prst="wedgeEllipseCallout">
              <a:avLst>
                <a:gd name="adj1" fmla="val -40258"/>
                <a:gd name="adj2" fmla="val 76893"/>
              </a:avLst>
            </a:prstGeom>
            <a:solidFill>
              <a:srgbClr val="C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rtlCol="1" anchor="ctr">
              <a:noAutofit/>
            </a:bodyPr>
            <a:lstStyle/>
            <a:p>
              <a:pPr rtl="1">
                <a:defRPr sz="2000">
                  <a:latin typeface="+mn-lt"/>
                  <a:ea typeface="+mn-ea"/>
                  <a:cs typeface="+mn-cs"/>
                  <a:sym typeface="Source Sans Pro Regular"/>
                </a:defRPr>
              </a:pPr>
              <a:endParaRPr/>
            </a:p>
          </p:txBody>
        </p:sp>
        <p:sp>
          <p:nvSpPr>
            <p:cNvPr id="368" name="VOLUNTEERS?"/>
            <p:cNvSpPr txBox="1"/>
            <p:nvPr/>
          </p:nvSpPr>
          <p:spPr>
            <a:xfrm>
              <a:off x="424693" y="123714"/>
              <a:ext cx="1738407" cy="5232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xmlns:a14="http://schemas.microsoft.com/office/drawing/2010/main" xmlns:m="http://schemas.openxmlformats.org/officeDocument/2006/math" val="1"/>
              </a:ext>
            </a:extLst>
          </p:spPr>
          <p:txBody>
            <a:bodyPr wrap="square" lIns="45719" tIns="45719" rIns="45719" bIns="45719" numCol="1" rtlCol="1" anchor="t">
              <a:spAutoFit/>
            </a:bodyPr>
            <a:lstStyle>
              <a:lvl1pPr algn="r" rtl="1">
                <a:defRPr sz="2000"/>
              </a:lvl1pPr>
            </a:lstStyle>
            <a:p>
              <a:pPr rtl="1"/>
              <a:r>
                <a:rPr sz="2800" dirty="0" err="1">
                  <a:latin typeface="Sakkal Majalla" panose="02000000000000000000" pitchFamily="2" charset="-78"/>
                  <a:cs typeface="Sakkal Majalla" panose="02000000000000000000" pitchFamily="2" charset="-78"/>
                </a:rPr>
                <a:t>متطوعون</a:t>
              </a:r>
              <a:r>
                <a:rPr sz="2800" dirty="0">
                  <a:latin typeface="Sakkal Majalla" panose="02000000000000000000" pitchFamily="2" charset="-78"/>
                  <a:cs typeface="Sakkal Majalla" panose="02000000000000000000" pitchFamily="2" charset="-78"/>
                </a:rPr>
                <a:t>؟</a:t>
              </a:r>
            </a:p>
          </p:txBody>
        </p:sp>
      </p:grpSp>
      <p:sp>
        <p:nvSpPr>
          <p:cNvPr id="370" name="TextBox 2"/>
          <p:cNvSpPr txBox="1"/>
          <p:nvPr/>
        </p:nvSpPr>
        <p:spPr>
          <a:xfrm>
            <a:off x="2355531" y="5201387"/>
            <a:ext cx="7480936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rtl="1">
              <a:defRPr sz="2400">
                <a:solidFill>
                  <a:srgbClr val="C00000"/>
                </a:solidFill>
              </a:defRPr>
            </a:lvl1pPr>
          </a:lstStyle>
          <a:p>
            <a:pPr rtl="1"/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ساحة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الانتظار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: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يُرجى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تدوين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أي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أسئلة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بشأن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أي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أمر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ربما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لم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نستطع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تناوله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خلال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اليوم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. </a:t>
            </a: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064E7BB6-C482-696E-A026-9626DFD4996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60179923"/>
              </p:ext>
            </p:extLst>
          </p:nvPr>
        </p:nvGraphicFramePr>
        <p:xfrm>
          <a:off x="1981200" y="2085640"/>
          <a:ext cx="8010525" cy="2821500"/>
        </p:xfrm>
        <a:graphic>
          <a:graphicData uri="http://schemas.openxmlformats.org/drawingml/2006/table">
            <a:tbl>
              <a:tblPr rtl="1" firstRow="1" bandRow="1">
                <a:tableStyleId>{4C3C2611-4C71-4FC5-86AE-919BDF0F9419}</a:tableStyleId>
              </a:tblPr>
              <a:tblGrid>
                <a:gridCol w="1470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70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70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12223">
                <a:tc>
                  <a:txBody>
                    <a:bodyPr/>
                    <a:lstStyle/>
                    <a:p>
                      <a:pPr algn="ctr" defTabSz="289320" rtl="1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dirty="0">
                        <a:solidFill>
                          <a:srgbClr val="FFFFFF"/>
                        </a:solidFill>
                        <a:latin typeface="Sakkal Majalla" panose="02000000000000000000" pitchFamily="2" charset="-78"/>
                        <a:ea typeface="Source Sans Pro Bold"/>
                        <a:cs typeface="Sakkal Majalla" panose="02000000000000000000" pitchFamily="2" charset="-78"/>
                        <a:sym typeface="Source Sans Pro Bold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289320" rtl="1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ar" sz="2400" dirty="0">
                          <a:solidFill>
                            <a:srgbClr val="FFFFFF"/>
                          </a:solidFill>
                          <a:latin typeface="Sakkal Majalla" panose="02000000000000000000" pitchFamily="2" charset="-78"/>
                          <a:ea typeface="Source Sans Pro Bold"/>
                          <a:cs typeface="Sakkal Majalla" panose="02000000000000000000" pitchFamily="2" charset="-78"/>
                          <a:sym typeface="Source Sans Pro Bold"/>
                        </a:rPr>
                        <a:t>المُيس</a:t>
                      </a:r>
                      <a:r>
                        <a:rPr lang="ar-EG" sz="2400" dirty="0">
                          <a:solidFill>
                            <a:srgbClr val="FFFFFF"/>
                          </a:solidFill>
                          <a:latin typeface="Sakkal Majalla" panose="02000000000000000000" pitchFamily="2" charset="-78"/>
                          <a:ea typeface="Source Sans Pro Bold"/>
                          <a:cs typeface="Sakkal Majalla" panose="02000000000000000000" pitchFamily="2" charset="-78"/>
                          <a:sym typeface="Source Sans Pro Bold"/>
                        </a:rPr>
                        <a:t>ِّ</a:t>
                      </a:r>
                      <a:r>
                        <a:rPr lang="ar" sz="2400" dirty="0">
                          <a:solidFill>
                            <a:srgbClr val="FFFFFF"/>
                          </a:solidFill>
                          <a:latin typeface="Sakkal Majalla" panose="02000000000000000000" pitchFamily="2" charset="-78"/>
                          <a:ea typeface="Source Sans Pro Bold"/>
                          <a:cs typeface="Sakkal Majalla" panose="02000000000000000000" pitchFamily="2" charset="-78"/>
                          <a:sym typeface="Source Sans Pro Bold"/>
                        </a:rPr>
                        <a:t>ر</a:t>
                      </a:r>
                      <a:endParaRPr lang="hu-HU" sz="2400" dirty="0">
                        <a:solidFill>
                          <a:srgbClr val="FFFFFF"/>
                        </a:solidFill>
                        <a:latin typeface="Sakkal Majalla" panose="02000000000000000000" pitchFamily="2" charset="-78"/>
                        <a:ea typeface="Source Sans Pro Bold"/>
                        <a:cs typeface="Sakkal Majalla" panose="02000000000000000000" pitchFamily="2" charset="-78"/>
                        <a:sym typeface="Source Sans Pro Bold"/>
                      </a:endParaRPr>
                    </a:p>
                    <a:p>
                      <a:pPr marL="0" marR="0" lvl="0" indent="0" algn="ctr" defTabSz="28932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ar" sz="2400" dirty="0">
                          <a:solidFill>
                            <a:schemeClr val="tx1"/>
                          </a:solidFill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(تقديم اليوم التالي)</a:t>
                      </a:r>
                    </a:p>
                  </a:txBody>
                  <a:tcPr marL="45720" marR="45720" anchor="ctr" horzOverflow="overflow"/>
                </a:tc>
                <a:tc>
                  <a:txBody>
                    <a:bodyPr/>
                    <a:lstStyle/>
                    <a:p>
                      <a:pPr algn="ctr" defTabSz="289320" rtl="1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ar" sz="2400" dirty="0">
                          <a:solidFill>
                            <a:srgbClr val="FFFFFF"/>
                          </a:solidFill>
                          <a:latin typeface="Sakkal Majalla" panose="02000000000000000000" pitchFamily="2" charset="-78"/>
                          <a:ea typeface="Source Sans Pro Bold"/>
                          <a:cs typeface="Sakkal Majalla" panose="02000000000000000000" pitchFamily="2" charset="-78"/>
                          <a:sym typeface="Source Sans Pro Bold"/>
                        </a:rPr>
                        <a:t>المُقيّ</a:t>
                      </a:r>
                      <a:r>
                        <a:rPr lang="ar-EG" sz="2400" dirty="0">
                          <a:solidFill>
                            <a:srgbClr val="FFFFFF"/>
                          </a:solidFill>
                          <a:latin typeface="Sakkal Majalla" panose="02000000000000000000" pitchFamily="2" charset="-78"/>
                          <a:ea typeface="Source Sans Pro Bold"/>
                          <a:cs typeface="Sakkal Majalla" panose="02000000000000000000" pitchFamily="2" charset="-78"/>
                          <a:sym typeface="Source Sans Pro Bold"/>
                        </a:rPr>
                        <a:t>ِ</a:t>
                      </a:r>
                      <a:r>
                        <a:rPr lang="ar" sz="2400" dirty="0">
                          <a:solidFill>
                            <a:srgbClr val="FFFFFF"/>
                          </a:solidFill>
                          <a:latin typeface="Sakkal Majalla" panose="02000000000000000000" pitchFamily="2" charset="-78"/>
                          <a:ea typeface="Source Sans Pro Bold"/>
                          <a:cs typeface="Sakkal Majalla" panose="02000000000000000000" pitchFamily="2" charset="-78"/>
                          <a:sym typeface="Source Sans Pro Bold"/>
                        </a:rPr>
                        <a:t>م</a:t>
                      </a:r>
                    </a:p>
                  </a:txBody>
                  <a:tcPr marL="45720" marR="4572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9635">
                <a:tc>
                  <a:txBody>
                    <a:bodyPr/>
                    <a:lstStyle/>
                    <a:p>
                      <a:pPr marL="84138" indent="0" defTabSz="289320" rtl="1">
                        <a:defRPr sz="1800"/>
                      </a:pPr>
                      <a:r>
                        <a:rPr lang="ar" sz="2400">
                          <a:latin typeface="Sakkal Majalla" panose="02000000000000000000" pitchFamily="2" charset="-78"/>
                          <a:ea typeface="Source Sans Pro Regular"/>
                          <a:cs typeface="Sakkal Majalla" panose="02000000000000000000" pitchFamily="2" charset="-78"/>
                        </a:rPr>
                        <a:t>اليوم 1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289320" rtl="1">
                        <a:defRPr sz="2400">
                          <a:latin typeface="Source Sans Pro Regular"/>
                          <a:ea typeface="Source Sans Pro Regular"/>
                          <a:cs typeface="Source Sans Pro Regular"/>
                        </a:defRPr>
                      </a:pPr>
                      <a:r>
                        <a:rPr lang="ar"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X</a:t>
                      </a:r>
                      <a:endParaRPr dirty="0"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 marL="45720" marR="45720" anchor="ctr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2400">
                          <a:latin typeface="Source Sans Pro Regular"/>
                          <a:ea typeface="Source Sans Pro Regular"/>
                          <a:cs typeface="Source Sans Pro Regular"/>
                        </a:defRPr>
                      </a:pPr>
                      <a:endParaRPr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9635">
                <a:tc>
                  <a:txBody>
                    <a:bodyPr/>
                    <a:lstStyle/>
                    <a:p>
                      <a:pPr marL="84138" indent="0" defTabSz="289320" rtl="1">
                        <a:defRPr sz="1800"/>
                      </a:pPr>
                      <a:r>
                        <a:rPr lang="ar" sz="2400">
                          <a:latin typeface="Sakkal Majalla" panose="02000000000000000000" pitchFamily="2" charset="-78"/>
                          <a:ea typeface="Source Sans Pro Regular"/>
                          <a:cs typeface="Sakkal Majalla" panose="02000000000000000000" pitchFamily="2" charset="-78"/>
                        </a:rPr>
                        <a:t>اليوم 2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2400">
                          <a:latin typeface="Source Sans Pro Regular"/>
                          <a:ea typeface="Source Sans Pro Regular"/>
                          <a:cs typeface="Source Sans Pro Regular"/>
                        </a:defRPr>
                      </a:pPr>
                      <a:endParaRPr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2400">
                          <a:latin typeface="Source Sans Pro Regular"/>
                          <a:ea typeface="Source Sans Pro Regular"/>
                          <a:cs typeface="Source Sans Pro Regular"/>
                        </a:defRPr>
                      </a:pPr>
                      <a:endParaRPr dirty="0"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9635">
                <a:tc>
                  <a:txBody>
                    <a:bodyPr/>
                    <a:lstStyle/>
                    <a:p>
                      <a:pPr marL="84138" indent="0" defTabSz="289320" rtl="1">
                        <a:defRPr sz="1800"/>
                      </a:pPr>
                      <a:r>
                        <a:rPr lang="ar" sz="2400">
                          <a:latin typeface="Sakkal Majalla" panose="02000000000000000000" pitchFamily="2" charset="-78"/>
                          <a:ea typeface="Source Sans Pro Regular"/>
                          <a:cs typeface="Sakkal Majalla" panose="02000000000000000000" pitchFamily="2" charset="-78"/>
                        </a:rPr>
                        <a:t>اليوم 3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2400">
                          <a:latin typeface="Source Sans Pro Regular"/>
                          <a:ea typeface="Source Sans Pro Regular"/>
                          <a:cs typeface="Source Sans Pro Regular"/>
                        </a:defRPr>
                      </a:pPr>
                      <a:endParaRPr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2400">
                          <a:latin typeface="Source Sans Pro Regular"/>
                          <a:ea typeface="Source Sans Pro Regular"/>
                          <a:cs typeface="Source Sans Pro Regular"/>
                        </a:defRPr>
                      </a:pPr>
                      <a:endParaRPr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9635">
                <a:tc>
                  <a:txBody>
                    <a:bodyPr/>
                    <a:lstStyle/>
                    <a:p>
                      <a:pPr marL="84138" indent="0" defTabSz="289320" rtl="1">
                        <a:defRPr sz="1800"/>
                      </a:pPr>
                      <a:r>
                        <a:rPr lang="ar" sz="2400">
                          <a:latin typeface="Sakkal Majalla" panose="02000000000000000000" pitchFamily="2" charset="-78"/>
                          <a:ea typeface="Source Sans Pro Regular"/>
                          <a:cs typeface="Sakkal Majalla" panose="02000000000000000000" pitchFamily="2" charset="-78"/>
                        </a:rPr>
                        <a:t>اليوم 4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2400">
                          <a:latin typeface="Source Sans Pro Regular"/>
                          <a:ea typeface="Source Sans Pro Regular"/>
                          <a:cs typeface="Source Sans Pro Regular"/>
                        </a:defRPr>
                      </a:pPr>
                      <a:endParaRPr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289320" rtl="1">
                        <a:defRPr sz="2400">
                          <a:latin typeface="Source Sans Pro Regular"/>
                          <a:ea typeface="Source Sans Pro Regular"/>
                          <a:cs typeface="Source Sans Pro Regular"/>
                        </a:defRPr>
                      </a:pPr>
                      <a:r>
                        <a:rPr lang="ar" dirty="0"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X</a:t>
                      </a:r>
                      <a:endParaRPr dirty="0"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 marL="45720" marR="4572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extLst>
    <p:ext uri="{6950BFC3-D8DA-4A85-94F7-54DA5524770B}">
      <p188:commentRel xmlns:p188="http://schemas.microsoft.com/office/powerpoint/2018/8/main" r:id="rId2"/>
    </p:ext>
  </p:extLs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85D210D-CD4E-AE15-AD92-E53BAA5432B7}"/>
              </a:ext>
            </a:extLst>
          </p:cNvPr>
          <p:cNvSpPr txBox="1"/>
          <p:nvPr/>
        </p:nvSpPr>
        <p:spPr>
          <a:xfrm>
            <a:off x="4811485" y="2460172"/>
            <a:ext cx="3233058" cy="707884"/>
          </a:xfrm>
          <a:prstGeom prst="rect">
            <a:avLst/>
          </a:prstGeom>
          <a:solidFill>
            <a:srgbClr val="00206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ar-EG" sz="40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Sakkal Majalla" panose="02000000000000000000" pitchFamily="2" charset="-78"/>
                <a:cs typeface="Sakkal Majalla" panose="02000000000000000000" pitchFamily="2" charset="-78"/>
                <a:sym typeface="Source Sans Pro Bold"/>
              </a:rPr>
              <a:t>شكرًا لكم</a:t>
            </a:r>
            <a:endParaRPr kumimoji="0" lang="en-US" sz="40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Sakkal Majalla" panose="02000000000000000000" pitchFamily="2" charset="-78"/>
              <a:cs typeface="Sakkal Majalla" panose="02000000000000000000" pitchFamily="2" charset="-78"/>
              <a:sym typeface="Source Sans Pro Bold"/>
            </a:endParaRP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797444" y="1025845"/>
            <a:ext cx="10450422" cy="5206965"/>
          </a:xfrm>
          <a:prstGeom prst="rect">
            <a:avLst/>
          </a:prstGeom>
        </p:spPr>
        <p:txBody>
          <a:bodyPr lIns="0" tIns="0" rIns="0" bIns="0" rtlCol="1">
            <a:normAutofit/>
          </a:bodyPr>
          <a:lstStyle/>
          <a:p>
            <a:pPr defTabSz="271960" rtl="1">
              <a:spcBef>
                <a:spcPts val="200"/>
              </a:spcBef>
              <a:defRPr sz="1879"/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منصة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منظمة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الصحة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العالمية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للتعلُّم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في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مجال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الأمن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الص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ّ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ِحيِّ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-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مواد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تدريبية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.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defTabSz="271960" rtl="1">
              <a:spcBef>
                <a:spcPts val="200"/>
              </a:spcBef>
              <a:defRPr sz="1879"/>
            </a:pP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حقوق هذه المواد التدريبية محفوظة لصالح منظمة الصحة العالمية بموجب حق المؤلف (© منظمة الصحة العالمية 2022).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جميع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الحقوق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محفوظة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.‬</a:t>
            </a:r>
          </a:p>
          <a:p>
            <a:pPr defTabSz="271960" rtl="1">
              <a:spcBef>
                <a:spcPts val="200"/>
              </a:spcBef>
              <a:defRPr sz="1879"/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يخضع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استخدامك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لهذه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المواد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إلى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«</a:t>
            </a:r>
            <a:r>
              <a:rPr lang="ar" u="sng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latin typeface="Sakkal Majalla" panose="02000000000000000000" pitchFamily="2" charset="-78"/>
                <a:cs typeface="Sakkal Majalla" panose="02000000000000000000" pitchFamily="2" charset="-78"/>
                <a:hlinkClick r:id="rId2"/>
              </a:rPr>
              <a:t>شروط الاستخدام - منصة منظمة الصحة العالمية للتعلُّم في مجال الأمن الصِّحيِّ، مواد تدريبية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»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،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التي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قبلتها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عند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تنزيلها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،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وهي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متاحة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على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منصة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التعلُّم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في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مجال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الأمن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الصِّحيِّ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على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الرابط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الآتي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: (</a:t>
            </a:r>
            <a:r>
              <a:rPr lang="ar" u="sng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latin typeface="Sakkal Majalla" panose="02000000000000000000" pitchFamily="2" charset="-78"/>
                <a:cs typeface="Sakkal Majalla" panose="02000000000000000000" pitchFamily="2" charset="-78"/>
                <a:hlinkClick r:id="rId3"/>
              </a:rPr>
              <a:t>https://extranet.who.int/hslp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).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  </a:t>
            </a:r>
          </a:p>
          <a:p>
            <a:pPr defTabSz="271960" rtl="1">
              <a:spcBef>
                <a:spcPts val="200"/>
              </a:spcBef>
              <a:defRPr sz="1879"/>
            </a:pP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defTabSz="271960" rtl="1">
              <a:spcBef>
                <a:spcPts val="200"/>
              </a:spcBef>
              <a:defRPr sz="1879"/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إذا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أحدثت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تغييرات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في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محتويات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هذه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المواد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أو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عدَّلتها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أو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ترجمتها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أو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نقَّحتها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بأي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طريقة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أخرى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،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فعليك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أن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تُوضِّح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أن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المنظمة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ليس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لها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علاقة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من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قريبٍ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أو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بعيدٍ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بهذه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التعديلات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،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ولا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يجوز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أن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تستخدم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اسم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المنظمة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أو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شعارها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في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هذه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المواد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المُعدَّلة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. </a:t>
            </a:r>
          </a:p>
          <a:p>
            <a:pPr defTabSz="271960" rtl="1">
              <a:spcBef>
                <a:spcPts val="200"/>
              </a:spcBef>
              <a:defRPr sz="1879"/>
            </a:pP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defTabSz="271960" rtl="1">
              <a:spcBef>
                <a:spcPts val="200"/>
              </a:spcBef>
              <a:defRPr sz="1879"/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وإذا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أحدثت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تغييرات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في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محتويات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هذه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المواد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أو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عدَّلتها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أو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ترجمتها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أو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نقَّحتها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بأي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طريقة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أخرى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،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فعليك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أن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تُفصح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عن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مصدر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المواد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من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خلال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الإسناد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الآتي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: «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هذه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المواد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التدريبية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هي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نسخة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معدلة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من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«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حزمة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التدريب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المتقدم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لفِرَق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الاستجابة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السريعة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» </a:t>
            </a:r>
            <a:r>
              <a:rPr lang="ar-SA" dirty="0">
                <a:latin typeface="Sakkal Majalla" panose="02000000000000000000" pitchFamily="2" charset="-78"/>
                <a:cs typeface="Sakkal Majalla" panose="02000000000000000000" pitchFamily="2" charset="-78"/>
              </a:rPr>
              <a:t>متا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حة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على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الرابط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الآت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ي: (</a:t>
            </a:r>
            <a:r>
              <a:rPr lang="en-US" dirty="0">
                <a:latin typeface="Sakkal Majalla" panose="02000000000000000000" pitchFamily="2" charset="-78"/>
                <a:cs typeface="Sakkal Majalla" panose="02000000000000000000" pitchFamily="2" charset="-78"/>
                <a:hlinkClick r:id="rId4"/>
              </a:rPr>
              <a:t>https://extranet.who.int/hslp/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)،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وحقوقها محفوظة لصالح منظمة الصحة العالمية بموجب حق المؤلف (© منظمة الصحة العالمية، 2022)، ومُستخدمة بتصريح من منظمة الصحة العالمية. وتُخلي منظمة الصحة العالمية مسؤوليتها تمامًا عن أي تعديلات أو </a:t>
            </a:r>
            <a:r>
              <a:rPr lang="ar-EG"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تنقيحات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 على المواد الخاصة بها المحمية بموجب حق المؤلف».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defTabSz="271960" rtl="1">
              <a:spcBef>
                <a:spcPts val="200"/>
              </a:spcBef>
              <a:defRPr sz="1879"/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وعلاوةً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على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ذلك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،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يُرجَى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إخطار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المنظمة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بأي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تعديلات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قد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تطرأ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على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هذه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المواد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التي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تستخدمها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علانيةً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،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لأغراض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حفظ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السجلات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ومواصلة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التطوير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،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عن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طريق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إرسال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رسالة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على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عنوان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البريد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الإلكتروني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التالي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: </a:t>
            </a:r>
            <a:r>
              <a:rPr lang="ar" u="sng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latin typeface="Sakkal Majalla" panose="02000000000000000000" pitchFamily="2" charset="-78"/>
                <a:cs typeface="Sakkal Majalla" panose="02000000000000000000" pitchFamily="2" charset="-78"/>
                <a:hlinkClick r:id="rId5"/>
              </a:rPr>
              <a:t>ihrhrt@who.int</a:t>
            </a:r>
            <a:r>
              <a:rPr lang="ar-EG" dirty="0">
                <a:solidFill>
                  <a:schemeClr val="bg1"/>
                </a:solidFill>
                <a:uFill>
                  <a:solidFill>
                    <a:srgbClr val="0563C1"/>
                  </a:solidFill>
                </a:uFill>
                <a:latin typeface="Sakkal Majalla" panose="02000000000000000000" pitchFamily="2" charset="-78"/>
                <a:cs typeface="Sakkal Majalla" panose="02000000000000000000" pitchFamily="2" charset="-78"/>
              </a:rPr>
              <a:t>.</a:t>
            </a:r>
            <a:endParaRPr dirty="0">
              <a:solidFill>
                <a:schemeClr val="bg1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C0025F84-37F0-5C18-B64E-3DCAFFD8D215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2031533" y="85064"/>
            <a:ext cx="9212263" cy="62230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rtlCol="1">
            <a:normAutofit fontScale="92500" lnSpcReduction="20000"/>
          </a:bodyPr>
          <a:lstStyle>
            <a:lvl1pPr algn="r" rtl="1">
              <a:spcBef>
                <a:spcPts val="0"/>
              </a:spcBef>
              <a:defRPr sz="3200" b="1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algn="l" rtl="1"/>
            <a:r>
              <a:rPr lang="ar" sz="44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إخلاء المسؤولية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08;p8"/>
          <p:cNvSpPr txBox="1">
            <a:spLocks noGrp="1"/>
          </p:cNvSpPr>
          <p:nvPr>
            <p:ph type="body" sz="half" idx="1"/>
          </p:nvPr>
        </p:nvSpPr>
        <p:spPr>
          <a:xfrm>
            <a:off x="376554" y="1875338"/>
            <a:ext cx="11347451" cy="1870076"/>
          </a:xfrm>
          <a:prstGeom prst="rect">
            <a:avLst/>
          </a:prstGeom>
        </p:spPr>
        <p:txBody>
          <a:bodyPr lIns="0" tIns="0" rIns="0" bIns="0" rtlCol="1"/>
          <a:lstStyle>
            <a:lvl1pPr algn="r" rtl="1">
              <a:defRPr sz="4400"/>
            </a:lvl1pPr>
          </a:lstStyle>
          <a:p>
            <a:pPr algn="ctr" rtl="1"/>
            <a:r>
              <a:rPr lang="ar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الاختبار القبلي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Title 2"/>
          <p:cNvSpPr txBox="1">
            <a:spLocks noGrp="1"/>
          </p:cNvSpPr>
          <p:nvPr>
            <p:ph type="title"/>
          </p:nvPr>
        </p:nvSpPr>
        <p:spPr>
          <a:xfrm>
            <a:off x="526139" y="1418868"/>
            <a:ext cx="4490141" cy="2410276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rPr lang="ar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برنامج التدريب المتقدم </a:t>
            </a:r>
            <a:br>
              <a:rPr b="1" dirty="0">
                <a:latin typeface="Sakkal Majalla" panose="02000000000000000000" pitchFamily="2" charset="-78"/>
                <a:cs typeface="Sakkal Majalla" panose="02000000000000000000" pitchFamily="2" charset="-78"/>
              </a:rPr>
            </a:br>
            <a:r>
              <a:rPr lang="ar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لفِرَق الاستجابة السريعة</a:t>
            </a:r>
          </a:p>
        </p:txBody>
      </p:sp>
      <p:sp>
        <p:nvSpPr>
          <p:cNvPr id="286" name="Subtitle 2"/>
          <p:cNvSpPr txBox="1"/>
          <p:nvPr/>
        </p:nvSpPr>
        <p:spPr>
          <a:xfrm>
            <a:off x="6129105" y="3529424"/>
            <a:ext cx="5781593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rtl="1">
              <a:spcBef>
                <a:spcPts val="700"/>
              </a:spcBef>
              <a:defRPr>
                <a:solidFill>
                  <a:srgbClr val="002060"/>
                </a:solidFill>
              </a:defRPr>
            </a:lvl1pPr>
          </a:lstStyle>
          <a:p>
            <a:pPr rtl="1"/>
            <a:r>
              <a:rPr dirty="0" err="1">
                <a:solidFill>
                  <a:srgbClr val="000000"/>
                </a:solidFill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  <a:sym typeface="Source Sans Pro Regular"/>
              </a:rPr>
              <a:t>مكان</a:t>
            </a:r>
            <a:r>
              <a:rPr dirty="0">
                <a:solidFill>
                  <a:srgbClr val="000000"/>
                </a:solidFill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  <a:sym typeface="Source Sans Pro Regular"/>
              </a:rPr>
              <a:t> </a:t>
            </a:r>
            <a:r>
              <a:rPr dirty="0" err="1">
                <a:solidFill>
                  <a:srgbClr val="000000"/>
                </a:solidFill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  <a:sym typeface="Source Sans Pro Regular"/>
              </a:rPr>
              <a:t>التدريب</a:t>
            </a:r>
            <a:r>
              <a:rPr dirty="0">
                <a:solidFill>
                  <a:srgbClr val="000000"/>
                </a:solidFill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  <a:sym typeface="Source Sans Pro Regular"/>
              </a:rPr>
              <a:t>، </a:t>
            </a:r>
            <a:r>
              <a:rPr dirty="0" err="1">
                <a:solidFill>
                  <a:srgbClr val="000000"/>
                </a:solidFill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  <a:sym typeface="Source Sans Pro Regular"/>
              </a:rPr>
              <a:t>البلد</a:t>
            </a:r>
            <a:r>
              <a:rPr dirty="0">
                <a:solidFill>
                  <a:srgbClr val="000000"/>
                </a:solidFill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  <a:sym typeface="Source Sans Pro Regular"/>
              </a:rPr>
              <a:t>، </a:t>
            </a:r>
            <a:r>
              <a:rPr dirty="0" err="1">
                <a:solidFill>
                  <a:srgbClr val="000000"/>
                </a:solidFill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  <a:sym typeface="Source Sans Pro Regular"/>
              </a:rPr>
              <a:t>التواريخ</a:t>
            </a:r>
            <a:endParaRPr dirty="0">
              <a:solidFill>
                <a:srgbClr val="000000"/>
              </a:solidFill>
              <a:highlight>
                <a:srgbClr val="FFFF00"/>
              </a:highlight>
              <a:latin typeface="Sakkal Majalla" panose="02000000000000000000" pitchFamily="2" charset="-78"/>
              <a:ea typeface="+mn-ea"/>
              <a:cs typeface="Sakkal Majalla" panose="02000000000000000000" pitchFamily="2" charset="-78"/>
              <a:sym typeface="Source Sans Pro Regular"/>
            </a:endParaRPr>
          </a:p>
        </p:txBody>
      </p:sp>
      <p:sp>
        <p:nvSpPr>
          <p:cNvPr id="287" name="Title 2"/>
          <p:cNvSpPr txBox="1"/>
          <p:nvPr/>
        </p:nvSpPr>
        <p:spPr>
          <a:xfrm>
            <a:off x="7175722" y="2546419"/>
            <a:ext cx="4490141" cy="59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ctr" rtl="1">
              <a:defRPr>
                <a:solidFill>
                  <a:srgbClr val="002060"/>
                </a:solidFill>
              </a:defRPr>
            </a:lvl1pPr>
          </a:lstStyle>
          <a:p>
            <a:pPr algn="r" rtl="1"/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مرحبًا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!</a:t>
            </a:r>
          </a:p>
        </p:txBody>
      </p:sp>
      <p:sp>
        <p:nvSpPr>
          <p:cNvPr id="288" name="TextBox 3"/>
          <p:cNvSpPr txBox="1"/>
          <p:nvPr/>
        </p:nvSpPr>
        <p:spPr>
          <a:xfrm>
            <a:off x="526139" y="600559"/>
            <a:ext cx="1657027" cy="646331"/>
          </a:xfrm>
          <a:prstGeom prst="rect">
            <a:avLst/>
          </a:prstGeom>
          <a:solidFill>
            <a:srgbClr val="FFFF00"/>
          </a:solidFill>
          <a:ln w="12700">
            <a:solidFill>
              <a:srgbClr val="000000"/>
            </a:solidFill>
            <a:miter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rtl="1">
              <a:defRPr sz="180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 rtl="1"/>
            <a:r>
              <a:rPr dirty="0" err="1"/>
              <a:t>شعار</a:t>
            </a:r>
            <a:r>
              <a:rPr dirty="0"/>
              <a:t>/ </a:t>
            </a:r>
            <a:r>
              <a:rPr dirty="0" err="1"/>
              <a:t>علم</a:t>
            </a:r>
            <a:r>
              <a:rPr dirty="0"/>
              <a:t> </a:t>
            </a:r>
            <a:r>
              <a:rPr dirty="0" err="1"/>
              <a:t>البلد</a:t>
            </a:r>
            <a:endParaRPr dirty="0"/>
          </a:p>
        </p:txBody>
      </p:sp>
      <p:sp>
        <p:nvSpPr>
          <p:cNvPr id="3" name="TextBox 7">
            <a:extLst>
              <a:ext uri="{FF2B5EF4-FFF2-40B4-BE49-F238E27FC236}">
                <a16:creationId xmlns:a16="http://schemas.microsoft.com/office/drawing/2014/main" id="{944E6E3F-6DCB-6FCD-0E2C-378A213B7FCE}"/>
              </a:ext>
            </a:extLst>
          </p:cNvPr>
          <p:cNvSpPr txBox="1"/>
          <p:nvPr/>
        </p:nvSpPr>
        <p:spPr>
          <a:xfrm>
            <a:off x="526139" y="4128865"/>
            <a:ext cx="2333564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rtl="1">
              <a:defRPr sz="1400">
                <a:solidFill>
                  <a:srgbClr val="FFFFFF"/>
                </a:solidFill>
                <a:latin typeface="Source Sans Pro Regular"/>
                <a:ea typeface="Source Sans Pro Regular"/>
                <a:cs typeface="Source Sans Pro Regular"/>
                <a:sym typeface="Source Sans Pro Regular"/>
              </a:defRPr>
            </a:lvl1pPr>
          </a:lstStyle>
          <a:p>
            <a:pPr rtl="1"/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اسم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المتحدث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Content Placeholder 1"/>
          <p:cNvSpPr txBox="1">
            <a:spLocks noGrp="1"/>
          </p:cNvSpPr>
          <p:nvPr>
            <p:ph type="body" sz="half" idx="1"/>
          </p:nvPr>
        </p:nvSpPr>
        <p:spPr>
          <a:xfrm>
            <a:off x="521553" y="1795642"/>
            <a:ext cx="7944736" cy="3570238"/>
          </a:xfrm>
          <a:prstGeom prst="rect">
            <a:avLst/>
          </a:prstGeom>
        </p:spPr>
        <p:txBody>
          <a:bodyPr lIns="45719" tIns="45720" rIns="45719" bIns="45720" rtlCol="1" anchor="t">
            <a:noAutofit/>
          </a:bodyPr>
          <a:lstStyle/>
          <a:p>
            <a:pPr rtl="1">
              <a:spcBef>
                <a:spcPts val="0"/>
              </a:spcBef>
              <a:defRPr sz="2800">
                <a:solidFill>
                  <a:schemeClr val="accent3">
                    <a:lumOff val="-6274"/>
                  </a:schemeClr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أهداف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الاختبارين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الق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َ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بلي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" dirty="0">
                <a:solidFill>
                  <a:srgbClr val="65A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والب</a:t>
            </a:r>
            <a:r>
              <a:rPr lang="ar-EG" dirty="0">
                <a:solidFill>
                  <a:srgbClr val="65A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َ</a:t>
            </a:r>
            <a:r>
              <a:rPr lang="ar" dirty="0">
                <a:solidFill>
                  <a:srgbClr val="65A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عدي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:</a:t>
            </a:r>
          </a:p>
          <a:p>
            <a:pPr marL="215900" lvl="1" indent="-215900" rtl="1">
              <a:spcBef>
                <a:spcPts val="0"/>
              </a:spcBef>
              <a:buClr>
                <a:srgbClr val="65A000"/>
              </a:buClr>
              <a:buFont typeface="Arial"/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تقييم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مستوى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المعرفة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لدى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المجموعة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قبل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التدريب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وعند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الانتهاء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منه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.</a:t>
            </a:r>
          </a:p>
          <a:p>
            <a:pPr marL="0" lvl="1" indent="411480" rtl="1">
              <a:spcBef>
                <a:spcPts val="0"/>
              </a:spcBef>
              <a:buSzTx/>
              <a:buNone/>
            </a:pP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215900" lvl="1" indent="-215900" rtl="1">
              <a:spcBef>
                <a:spcPts val="0"/>
              </a:spcBef>
              <a:buClr>
                <a:srgbClr val="65A000"/>
              </a:buClr>
              <a:buFont typeface="Arial"/>
              <a:buChar char="•"/>
            </a:pP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25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سؤالًا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، 30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دقيقة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.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215900" lvl="1" indent="-215900" rtl="1">
              <a:spcBef>
                <a:spcPts val="0"/>
              </a:spcBef>
              <a:buClr>
                <a:srgbClr val="65A000"/>
              </a:buClr>
              <a:buFont typeface="Arial"/>
              <a:buChar char="•"/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سيُعطى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لكم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جميعًا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رقم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تعريفي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سري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.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 </a:t>
            </a:r>
            <a:endParaRPr lang="hu-HU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215900" lvl="1" indent="-215900" rtl="1">
              <a:spcBef>
                <a:spcPts val="0"/>
              </a:spcBef>
              <a:buClr>
                <a:srgbClr val="65A000"/>
              </a:buClr>
              <a:buFont typeface="Arial"/>
              <a:buChar char="•"/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يُرجى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تذكّر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رقمك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التعريفي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السري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والاحتفاظ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به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،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إذ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إ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نك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ستحتاج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إليه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لاستكمال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الاختبار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البعدي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.</a:t>
            </a:r>
          </a:p>
          <a:p>
            <a:pPr marL="215900" lvl="1" indent="-215900" rtl="1">
              <a:spcBef>
                <a:spcPts val="0"/>
              </a:spcBef>
              <a:buClr>
                <a:srgbClr val="65A000"/>
              </a:buClr>
              <a:buFont typeface="Arial"/>
              <a:buChar char="•"/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يُستكمل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على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الإنترنت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: (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  <a:sym typeface="Source Sans Pro Bold"/>
              </a:rPr>
              <a:t>ضع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  <a:sym typeface="Source Sans Pro Bold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  <a:sym typeface="Source Sans Pro Bold"/>
              </a:rPr>
              <a:t>الرابط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  <a:sym typeface="Source Sans Pro Bold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  <a:sym typeface="Source Sans Pro Bold"/>
              </a:rPr>
              <a:t>الإلكتروني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)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380" name="Text Placeholder 5"/>
          <p:cNvSpPr>
            <a:spLocks noGrp="1"/>
          </p:cNvSpPr>
          <p:nvPr>
            <p:ph type="body" idx="21"/>
          </p:nvPr>
        </p:nvSpPr>
        <p:spPr>
          <a:xfrm>
            <a:off x="28560" y="41520"/>
            <a:ext cx="9212263" cy="62230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rtlCol="1">
            <a:normAutofit/>
          </a:bodyPr>
          <a:lstStyle>
            <a:lvl1pPr algn="r" rtl="1">
              <a:spcBef>
                <a:spcPts val="0"/>
              </a:spcBef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algn="l" rtl="1"/>
            <a:r>
              <a:rPr lang="ar" sz="24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الاختبار القبلي لبرنامج التدريب المتقدم لفِرَق الاستجابة السريعة</a:t>
            </a:r>
          </a:p>
        </p:txBody>
      </p:sp>
      <p:sp>
        <p:nvSpPr>
          <p:cNvPr id="381" name="TextBox 1"/>
          <p:cNvSpPr txBox="1"/>
          <p:nvPr/>
        </p:nvSpPr>
        <p:spPr>
          <a:xfrm>
            <a:off x="8648815" y="2057267"/>
            <a:ext cx="1776241" cy="2062103"/>
          </a:xfrm>
          <a:prstGeom prst="rect">
            <a:avLst/>
          </a:prstGeom>
          <a:solidFill>
            <a:srgbClr val="FFFF00"/>
          </a:solidFill>
          <a:ln w="12700">
            <a:solidFill>
              <a:srgbClr val="000000"/>
            </a:solidFill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/>
          <a:p>
            <a:pPr algn="ctr" rtl="1"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أَدخِلْ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رمز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الاستجابة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السريعة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(QR)</a:t>
            </a:r>
            <a:endParaRPr lang="fr-FR"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algn="ctr" rtl="1"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Title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rtlCol="1"/>
          <a:lstStyle/>
          <a:p>
            <a:pPr rtl="1"/>
            <a:r>
              <a:rPr lang="ar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مرحبًا!</a:t>
            </a:r>
          </a:p>
        </p:txBody>
      </p:sp>
      <p:sp>
        <p:nvSpPr>
          <p:cNvPr id="295" name="Title 2"/>
          <p:cNvSpPr txBox="1"/>
          <p:nvPr/>
        </p:nvSpPr>
        <p:spPr>
          <a:xfrm>
            <a:off x="5571449" y="3124718"/>
            <a:ext cx="2755888" cy="18158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/>
          <a:p>
            <a:pPr rtl="1">
              <a:defRPr sz="2800">
                <a:solidFill>
                  <a:srgbClr val="002060"/>
                </a:solidFill>
              </a:defRPr>
            </a:pPr>
            <a:r>
              <a:rPr dirty="0" err="1">
                <a:solidFill>
                  <a:srgbClr val="000000"/>
                </a:solidFill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الاسم</a:t>
            </a:r>
            <a:endParaRPr dirty="0">
              <a:solidFill>
                <a:srgbClr val="000000"/>
              </a:solidFill>
              <a:highlight>
                <a:srgbClr val="FFFF00"/>
              </a:highlight>
              <a:latin typeface="Sakkal Majalla" panose="02000000000000000000" pitchFamily="2" charset="-78"/>
              <a:ea typeface="+mn-ea"/>
              <a:cs typeface="Sakkal Majalla" panose="02000000000000000000" pitchFamily="2" charset="-78"/>
              <a:sym typeface="Arial"/>
            </a:endParaRPr>
          </a:p>
          <a:p>
            <a:pPr rtl="1">
              <a:defRPr sz="2800">
                <a:solidFill>
                  <a:srgbClr val="002060"/>
                </a:solidFill>
              </a:defRPr>
            </a:pPr>
            <a:r>
              <a:rPr dirty="0" err="1">
                <a:solidFill>
                  <a:srgbClr val="000000"/>
                </a:solidFill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اللقب</a:t>
            </a:r>
            <a:endParaRPr dirty="0">
              <a:solidFill>
                <a:srgbClr val="000000"/>
              </a:solidFill>
              <a:highlight>
                <a:srgbClr val="FFFF00"/>
              </a:highlight>
              <a:latin typeface="Sakkal Majalla" panose="02000000000000000000" pitchFamily="2" charset="-78"/>
              <a:ea typeface="+mn-ea"/>
              <a:cs typeface="Sakkal Majalla" panose="02000000000000000000" pitchFamily="2" charset="-78"/>
            </a:endParaRPr>
          </a:p>
          <a:p>
            <a:pPr rtl="1">
              <a:defRPr sz="2800">
                <a:solidFill>
                  <a:srgbClr val="002060"/>
                </a:solidFill>
              </a:defRPr>
            </a:pPr>
            <a:r>
              <a:rPr dirty="0" err="1">
                <a:solidFill>
                  <a:srgbClr val="000000"/>
                </a:solidFill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وزارة</a:t>
            </a:r>
            <a:r>
              <a:rPr dirty="0">
                <a:solidFill>
                  <a:srgbClr val="000000"/>
                </a:solidFill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</a:t>
            </a:r>
            <a:r>
              <a:rPr dirty="0" err="1">
                <a:solidFill>
                  <a:srgbClr val="000000"/>
                </a:solidFill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الصحة</a:t>
            </a:r>
            <a:endParaRPr dirty="0">
              <a:solidFill>
                <a:srgbClr val="000000"/>
              </a:solidFill>
              <a:highlight>
                <a:srgbClr val="FFFF00"/>
              </a:highlight>
              <a:latin typeface="Sakkal Majalla" panose="02000000000000000000" pitchFamily="2" charset="-78"/>
              <a:ea typeface="+mn-ea"/>
              <a:cs typeface="Sakkal Majalla" panose="02000000000000000000" pitchFamily="2" charset="-78"/>
              <a:sym typeface="Arial"/>
            </a:endParaRPr>
          </a:p>
          <a:p>
            <a:pPr rtl="1">
              <a:defRPr sz="2800">
                <a:solidFill>
                  <a:srgbClr val="002060"/>
                </a:solidFill>
              </a:defRPr>
            </a:pPr>
            <a:r>
              <a:rPr dirty="0" err="1">
                <a:solidFill>
                  <a:srgbClr val="000000"/>
                </a:solidFill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البلد</a:t>
            </a:r>
            <a:endParaRPr dirty="0">
              <a:solidFill>
                <a:srgbClr val="000000"/>
              </a:solidFill>
              <a:highlight>
                <a:srgbClr val="FFFF00"/>
              </a:highlight>
              <a:latin typeface="Sakkal Majalla" panose="02000000000000000000" pitchFamily="2" charset="-78"/>
              <a:ea typeface="+mn-ea"/>
              <a:cs typeface="Sakkal Majalla" panose="02000000000000000000" pitchFamily="2" charset="-78"/>
            </a:endParaRPr>
          </a:p>
        </p:txBody>
      </p:sp>
      <p:sp>
        <p:nvSpPr>
          <p:cNvPr id="296" name="Title 2"/>
          <p:cNvSpPr txBox="1"/>
          <p:nvPr/>
        </p:nvSpPr>
        <p:spPr>
          <a:xfrm>
            <a:off x="8418776" y="3138492"/>
            <a:ext cx="3285802" cy="18158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/>
          <a:p>
            <a:pPr rtl="1">
              <a:defRPr sz="2800">
                <a:solidFill>
                  <a:srgbClr val="002060"/>
                </a:solidFill>
              </a:defRPr>
            </a:pPr>
            <a:r>
              <a:rPr dirty="0" err="1">
                <a:solidFill>
                  <a:srgbClr val="000000"/>
                </a:solidFill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الاسم</a:t>
            </a:r>
            <a:endParaRPr dirty="0">
              <a:solidFill>
                <a:srgbClr val="000000"/>
              </a:solidFill>
              <a:highlight>
                <a:srgbClr val="FFFF00"/>
              </a:highlight>
              <a:latin typeface="Sakkal Majalla" panose="02000000000000000000" pitchFamily="2" charset="-78"/>
              <a:ea typeface="+mn-ea"/>
              <a:cs typeface="Sakkal Majalla" panose="02000000000000000000" pitchFamily="2" charset="-78"/>
              <a:sym typeface="Arial"/>
            </a:endParaRPr>
          </a:p>
          <a:p>
            <a:pPr rtl="1">
              <a:defRPr sz="2800">
                <a:solidFill>
                  <a:srgbClr val="002060"/>
                </a:solidFill>
              </a:defRPr>
            </a:pPr>
            <a:r>
              <a:rPr dirty="0" err="1">
                <a:solidFill>
                  <a:srgbClr val="000000"/>
                </a:solidFill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اللقب</a:t>
            </a:r>
            <a:endParaRPr dirty="0">
              <a:solidFill>
                <a:srgbClr val="000000"/>
              </a:solidFill>
              <a:highlight>
                <a:srgbClr val="FFFF00"/>
              </a:highlight>
              <a:latin typeface="Sakkal Majalla" panose="02000000000000000000" pitchFamily="2" charset="-78"/>
              <a:ea typeface="+mn-ea"/>
              <a:cs typeface="Sakkal Majalla" panose="02000000000000000000" pitchFamily="2" charset="-78"/>
            </a:endParaRPr>
          </a:p>
          <a:p>
            <a:pPr rtl="1">
              <a:defRPr sz="2800">
                <a:solidFill>
                  <a:srgbClr val="002060"/>
                </a:solidFill>
              </a:defRPr>
            </a:pPr>
            <a:r>
              <a:rPr dirty="0" err="1">
                <a:solidFill>
                  <a:srgbClr val="000000"/>
                </a:solidFill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منظمة</a:t>
            </a:r>
            <a:r>
              <a:rPr dirty="0">
                <a:solidFill>
                  <a:srgbClr val="000000"/>
                </a:solidFill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</a:t>
            </a:r>
            <a:r>
              <a:rPr dirty="0" err="1">
                <a:solidFill>
                  <a:srgbClr val="000000"/>
                </a:solidFill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الصحة</a:t>
            </a:r>
            <a:r>
              <a:rPr dirty="0">
                <a:solidFill>
                  <a:srgbClr val="000000"/>
                </a:solidFill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</a:t>
            </a:r>
            <a:r>
              <a:rPr dirty="0" err="1">
                <a:solidFill>
                  <a:srgbClr val="000000"/>
                </a:solidFill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العالمية</a:t>
            </a:r>
            <a:endParaRPr dirty="0">
              <a:solidFill>
                <a:srgbClr val="000000"/>
              </a:solidFill>
              <a:highlight>
                <a:srgbClr val="FFFF00"/>
              </a:highlight>
              <a:latin typeface="Sakkal Majalla" panose="02000000000000000000" pitchFamily="2" charset="-78"/>
              <a:ea typeface="+mn-ea"/>
              <a:cs typeface="Sakkal Majalla" panose="02000000000000000000" pitchFamily="2" charset="-78"/>
              <a:sym typeface="Arial"/>
            </a:endParaRPr>
          </a:p>
          <a:p>
            <a:pPr rtl="1">
              <a:defRPr sz="2800">
                <a:solidFill>
                  <a:srgbClr val="002060"/>
                </a:solidFill>
              </a:defRPr>
            </a:pPr>
            <a:r>
              <a:rPr dirty="0" err="1">
                <a:solidFill>
                  <a:srgbClr val="000000"/>
                </a:solidFill>
                <a:highlight>
                  <a:srgbClr val="FFFF00"/>
                </a:highlight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البلد</a:t>
            </a:r>
            <a:endParaRPr dirty="0">
              <a:solidFill>
                <a:srgbClr val="000000"/>
              </a:solidFill>
              <a:highlight>
                <a:srgbClr val="FFFF00"/>
              </a:highlight>
              <a:latin typeface="Sakkal Majalla" panose="02000000000000000000" pitchFamily="2" charset="-78"/>
              <a:ea typeface="+mn-ea"/>
              <a:cs typeface="Sakkal Majalla" panose="02000000000000000000" pitchFamily="2" charset="-78"/>
            </a:endParaRPr>
          </a:p>
        </p:txBody>
      </p:sp>
      <p:sp>
        <p:nvSpPr>
          <p:cNvPr id="297" name="TextBox 8"/>
          <p:cNvSpPr txBox="1"/>
          <p:nvPr/>
        </p:nvSpPr>
        <p:spPr>
          <a:xfrm>
            <a:off x="517797" y="564543"/>
            <a:ext cx="1565445" cy="369332"/>
          </a:xfrm>
          <a:prstGeom prst="rect">
            <a:avLst/>
          </a:prstGeom>
          <a:solidFill>
            <a:srgbClr val="FFFF00"/>
          </a:solidFill>
          <a:ln w="12700">
            <a:solidFill>
              <a:srgbClr val="000000"/>
            </a:solidFill>
            <a:miter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rIns="45719" rtlCol="1">
            <a:spAutoFit/>
          </a:bodyPr>
          <a:lstStyle>
            <a:lvl1pPr algn="r" rtl="1">
              <a:defRPr sz="1800">
                <a:solidFill>
                  <a:srgbClr val="000000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 rtl="1"/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شعار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/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علم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البلد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8" name="Slide Number Placeholder 5"/>
          <p:cNvSpPr txBox="1">
            <a:spLocks noGrp="1"/>
          </p:cNvSpPr>
          <p:nvPr>
            <p:ph type="sldNum" sz="quarter" idx="4294967295"/>
          </p:nvPr>
        </p:nvSpPr>
        <p:spPr>
          <a:xfrm>
            <a:off x="11480800" y="6359831"/>
            <a:ext cx="192508" cy="32004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rtlCol="1"/>
          <a:lstStyle>
            <a:lvl1pPr algn="r" rtl="1">
              <a:defRPr sz="1400">
                <a:solidFill>
                  <a:srgbClr val="FFFFFF"/>
                </a:solidFill>
              </a:defRPr>
            </a:lvl1pPr>
          </a:lstStyle>
          <a:p>
            <a:pPr rtl="1"/>
            <a:fld id="{86CB4B4D-7CA3-9044-876B-883B54F8677D}" type="slidenum">
              <a:t>3</a:t>
            </a:fld>
            <a:endParaRPr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Content Placeholder 1"/>
          <p:cNvSpPr txBox="1"/>
          <p:nvPr/>
        </p:nvSpPr>
        <p:spPr>
          <a:xfrm>
            <a:off x="4320000" y="2160000"/>
            <a:ext cx="7045085" cy="22467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/>
          <a:p>
            <a:pPr marL="252000" indent="-252000" rtl="1">
              <a:spcBef>
                <a:spcPts val="600"/>
              </a:spcBef>
              <a:buClr>
                <a:srgbClr val="65A000"/>
              </a:buClr>
              <a:buSzPct val="100000"/>
              <a:buFont typeface="Arial"/>
              <a:buChar char="•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تقديم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المشاركين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والمُيسِّرين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252000" indent="-252000" rtl="1">
              <a:spcBef>
                <a:spcPts val="600"/>
              </a:spcBef>
              <a:buClr>
                <a:srgbClr val="65A000"/>
              </a:buClr>
              <a:buSzPct val="100000"/>
              <a:buFont typeface="Arial"/>
              <a:buChar char="•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شرح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الهدف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من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التدريب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والأهداف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العملية</a:t>
            </a:r>
            <a:endParaRPr dirty="0"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252000" indent="-252000" rtl="1">
              <a:spcBef>
                <a:spcPts val="600"/>
              </a:spcBef>
              <a:buClr>
                <a:srgbClr val="65A000"/>
              </a:buClr>
              <a:buSzPct val="100000"/>
              <a:buFont typeface="Arial"/>
              <a:buChar char="•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وصف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هيكل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التدريب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ومحتواه</a:t>
            </a:r>
            <a:endParaRPr dirty="0"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252000" indent="-252000" rtl="1">
              <a:spcBef>
                <a:spcPts val="600"/>
              </a:spcBef>
              <a:buClr>
                <a:srgbClr val="65A000"/>
              </a:buClr>
              <a:buSzPct val="100000"/>
              <a:buFont typeface="Arial"/>
              <a:buChar char="•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عرض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جدول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الأعمال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وسير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التدريب</a:t>
            </a:r>
            <a:endParaRPr dirty="0"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252000" indent="-252000" rtl="1">
              <a:spcBef>
                <a:spcPts val="600"/>
              </a:spcBef>
              <a:buClr>
                <a:srgbClr val="65A000"/>
              </a:buClr>
              <a:buSzPct val="100000"/>
              <a:buFont typeface="Arial"/>
              <a:buChar char="•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التعريف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بالقواعد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الأساسية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والمعلومات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التنظيمية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300" name="Google Shape;307;p8"/>
          <p:cNvSpPr txBox="1">
            <a:spLocks noGrp="1"/>
          </p:cNvSpPr>
          <p:nvPr>
            <p:ph type="title"/>
          </p:nvPr>
        </p:nvSpPr>
        <p:spPr>
          <a:xfrm>
            <a:off x="412210" y="444033"/>
            <a:ext cx="3264195" cy="959583"/>
          </a:xfrm>
          <a:prstGeom prst="rect">
            <a:avLst/>
          </a:prstGeom>
        </p:spPr>
        <p:txBody>
          <a:bodyPr lIns="0" tIns="0" rIns="0" bIns="0" rtlCol="1"/>
          <a:lstStyle/>
          <a:p>
            <a:pPr algn="ctr" rtl="1"/>
            <a:r>
              <a:rPr lang="ar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أهداف </a:t>
            </a:r>
            <a:br>
              <a:rPr lang="hu-HU" b="1" dirty="0">
                <a:latin typeface="Sakkal Majalla" panose="02000000000000000000" pitchFamily="2" charset="-78"/>
                <a:cs typeface="Sakkal Majalla" panose="02000000000000000000" pitchFamily="2" charset="-78"/>
              </a:rPr>
            </a:br>
            <a:r>
              <a:rPr lang="ar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الجلسة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Rectangle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rtlCol="1"/>
          <a:lstStyle/>
          <a:p>
            <a:pPr algn="ctr" rtl="1"/>
            <a:r>
              <a:rPr lang="ar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عناصر العرض</a:t>
            </a:r>
          </a:p>
        </p:txBody>
      </p:sp>
      <p:sp>
        <p:nvSpPr>
          <p:cNvPr id="306" name="Content Placeholder 1"/>
          <p:cNvSpPr txBox="1">
            <a:spLocks noGrp="1"/>
          </p:cNvSpPr>
          <p:nvPr>
            <p:ph type="body" idx="1"/>
          </p:nvPr>
        </p:nvSpPr>
        <p:spPr>
          <a:xfrm>
            <a:off x="4189371" y="2160000"/>
            <a:ext cx="7529515" cy="2958368"/>
          </a:xfrm>
          <a:prstGeom prst="rect">
            <a:avLst/>
          </a:prstGeom>
        </p:spPr>
        <p:txBody>
          <a:bodyPr rtlCol="1">
            <a:noAutofit/>
          </a:bodyPr>
          <a:lstStyle/>
          <a:p>
            <a:pPr marL="360000" indent="-360000" rtl="1">
              <a:buClr>
                <a:srgbClr val="65A000"/>
              </a:buClr>
              <a:buSzPct val="100000"/>
              <a:buAutoNum type="arabicPeriod"/>
            </a:pP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مقدمات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0000" indent="-360000" rtl="1">
              <a:buClr>
                <a:srgbClr val="65A000"/>
              </a:buClr>
              <a:buSzPct val="100000"/>
              <a:buAutoNum type="arabicPeriod"/>
            </a:pP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الهدف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من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التدريب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0000" indent="-360000" rtl="1">
              <a:buClr>
                <a:srgbClr val="65A000"/>
              </a:buClr>
              <a:buSzPct val="100000"/>
              <a:buAutoNum type="arabicPeriod"/>
            </a:pP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الأهداف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العملية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0000" indent="-360000" rtl="1">
              <a:buClr>
                <a:srgbClr val="65A000"/>
              </a:buClr>
              <a:buSzPct val="100000"/>
              <a:buAutoNum type="arabicPeriod"/>
            </a:pP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نظرة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عامة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على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التدريب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0000" indent="-360000" rtl="1">
              <a:buClr>
                <a:srgbClr val="65A000"/>
              </a:buClr>
              <a:buSzPct val="100000"/>
              <a:buAutoNum type="arabicPeriod"/>
            </a:pP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جدول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أعمال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التدريب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0000" indent="-360000" rtl="1">
              <a:buClr>
                <a:srgbClr val="65A000"/>
              </a:buClr>
              <a:buSzPct val="100000"/>
              <a:buAutoNum type="arabicPeriod"/>
            </a:pP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القواعد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الأساسية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0000" indent="-360000" rtl="1">
              <a:buClr>
                <a:srgbClr val="65A000"/>
              </a:buClr>
              <a:buSzPct val="100000"/>
              <a:buAutoNum type="arabicPeriod"/>
            </a:pP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المعلومات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التنظيمية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0000" indent="-360000" rtl="1">
              <a:buClr>
                <a:srgbClr val="65A000"/>
              </a:buClr>
              <a:buSzPct val="100000"/>
              <a:buAutoNum type="arabicPeriod"/>
            </a:pP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المهام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اليومية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Rectangle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rtlCol="1"/>
          <a:lstStyle/>
          <a:p>
            <a:pPr algn="ctr" rtl="1"/>
            <a:r>
              <a:rPr lang="ar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مقدمات</a:t>
            </a:r>
          </a:p>
        </p:txBody>
      </p:sp>
      <p:sp>
        <p:nvSpPr>
          <p:cNvPr id="309" name="Content Placeholder 1"/>
          <p:cNvSpPr txBox="1">
            <a:spLocks noGrp="1"/>
          </p:cNvSpPr>
          <p:nvPr>
            <p:ph type="body" sz="quarter" idx="1"/>
          </p:nvPr>
        </p:nvSpPr>
        <p:spPr>
          <a:xfrm>
            <a:off x="4320000" y="2192658"/>
            <a:ext cx="7086574" cy="939308"/>
          </a:xfrm>
          <a:prstGeom prst="rect">
            <a:avLst/>
          </a:prstGeom>
        </p:spPr>
        <p:txBody>
          <a:bodyPr rtlCol="1">
            <a:noAutofit/>
          </a:bodyPr>
          <a:lstStyle/>
          <a:p>
            <a:pPr defTabSz="286426" rtl="1">
              <a:spcBef>
                <a:spcPts val="200"/>
              </a:spcBef>
              <a:defRPr sz="2772"/>
            </a:pP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هل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من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متطوع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ليقترح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منهجية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تفاعلية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لطيفة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للجزء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الخاص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بالمقدمات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؟</a:t>
            </a:r>
          </a:p>
        </p:txBody>
      </p:sp>
      <p:grpSp>
        <p:nvGrpSpPr>
          <p:cNvPr id="312" name="Speech Bubble: Oval 3"/>
          <p:cNvGrpSpPr/>
          <p:nvPr/>
        </p:nvGrpSpPr>
        <p:grpSpPr>
          <a:xfrm>
            <a:off x="7691771" y="1082137"/>
            <a:ext cx="2790199" cy="944112"/>
            <a:chOff x="0" y="0"/>
            <a:chExt cx="2587792" cy="753611"/>
          </a:xfrm>
        </p:grpSpPr>
        <p:sp>
          <p:nvSpPr>
            <p:cNvPr id="310" name="Quote Bubble"/>
            <p:cNvSpPr/>
            <p:nvPr/>
          </p:nvSpPr>
          <p:spPr>
            <a:xfrm>
              <a:off x="0" y="0"/>
              <a:ext cx="2587792" cy="753611"/>
            </a:xfrm>
            <a:prstGeom prst="wedgeEllipseCallout">
              <a:avLst>
                <a:gd name="adj1" fmla="val -113505"/>
                <a:gd name="adj2" fmla="val 84477"/>
              </a:avLst>
            </a:prstGeom>
            <a:solidFill>
              <a:srgbClr val="C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rtlCol="1" anchor="ctr">
              <a:noAutofit/>
            </a:bodyPr>
            <a:lstStyle/>
            <a:p>
              <a:pPr algn="ctr" rtl="1">
                <a:defRPr sz="2000">
                  <a:latin typeface="+mn-lt"/>
                  <a:ea typeface="+mn-ea"/>
                  <a:cs typeface="+mn-cs"/>
                  <a:sym typeface="Source Sans Pro Regular"/>
                </a:defRPr>
              </a:pPr>
              <a:endParaRPr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sp>
          <p:nvSpPr>
            <p:cNvPr id="311" name="VOLUNTEERS?"/>
            <p:cNvSpPr txBox="1"/>
            <p:nvPr/>
          </p:nvSpPr>
          <p:spPr>
            <a:xfrm>
              <a:off x="439748" y="158493"/>
              <a:ext cx="1738407" cy="41764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xmlns:a14="http://schemas.microsoft.com/office/drawing/2010/main" xmlns:m="http://schemas.openxmlformats.org/officeDocument/2006/math" val="1"/>
              </a:ext>
            </a:extLst>
          </p:spPr>
          <p:txBody>
            <a:bodyPr wrap="square" lIns="45719" tIns="45719" rIns="45719" bIns="45719" numCol="1" rtlCol="1" anchor="t">
              <a:spAutoFit/>
            </a:bodyPr>
            <a:lstStyle>
              <a:lvl1pPr algn="r" rtl="1">
                <a:defRPr sz="2000"/>
              </a:lvl1pPr>
            </a:lstStyle>
            <a:p>
              <a:pPr algn="ctr" rtl="1"/>
              <a:r>
                <a:rPr sz="2800" dirty="0" err="1">
                  <a:latin typeface="+mn-lt"/>
                  <a:cs typeface="Sakkal Majalla" panose="02000000000000000000" pitchFamily="2" charset="-78"/>
                </a:rPr>
                <a:t>متطوعون</a:t>
              </a:r>
              <a:r>
                <a:rPr sz="2800" dirty="0">
                  <a:latin typeface="+mn-lt"/>
                  <a:cs typeface="Sakkal Majalla" panose="02000000000000000000" pitchFamily="2" charset="-78"/>
                </a:rPr>
                <a:t>؟</a:t>
              </a:r>
            </a:p>
          </p:txBody>
        </p:sp>
      </p:grp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Rectangle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rtlCol="1"/>
          <a:lstStyle/>
          <a:p>
            <a:pPr algn="ctr" rtl="1"/>
            <a:r>
              <a:rPr lang="ar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2. الهدف من التدريب</a:t>
            </a:r>
          </a:p>
        </p:txBody>
      </p:sp>
      <p:sp>
        <p:nvSpPr>
          <p:cNvPr id="315" name="Content Placeholder 1"/>
          <p:cNvSpPr txBox="1">
            <a:spLocks noGrp="1"/>
          </p:cNvSpPr>
          <p:nvPr>
            <p:ph type="body" idx="1"/>
          </p:nvPr>
        </p:nvSpPr>
        <p:spPr>
          <a:xfrm>
            <a:off x="4320000" y="2160000"/>
            <a:ext cx="7269518" cy="2289068"/>
          </a:xfrm>
          <a:prstGeom prst="rect">
            <a:avLst/>
          </a:prstGeom>
        </p:spPr>
        <p:txBody>
          <a:bodyPr lIns="45719" tIns="45720" rIns="45719" bIns="45720" rtlCol="1" anchor="ctr">
            <a:noAutofit/>
          </a:bodyPr>
          <a:lstStyle/>
          <a:p>
            <a:r>
              <a:rPr dirty="0" err="1">
                <a:latin typeface="Calibri"/>
                <a:ea typeface="Calibri"/>
                <a:cs typeface="Calibri"/>
              </a:rPr>
              <a:t>يتمثل</a:t>
            </a:r>
            <a:r>
              <a:rPr dirty="0">
                <a:latin typeface="Calibri"/>
                <a:ea typeface="Calibri"/>
                <a:cs typeface="Calibri"/>
              </a:rPr>
              <a:t> </a:t>
            </a:r>
            <a:r>
              <a:rPr dirty="0" err="1">
                <a:latin typeface="Calibri"/>
                <a:ea typeface="Calibri"/>
                <a:cs typeface="Calibri"/>
              </a:rPr>
              <a:t>الهدف</a:t>
            </a:r>
            <a:r>
              <a:rPr dirty="0">
                <a:latin typeface="Calibri"/>
                <a:ea typeface="Calibri"/>
                <a:cs typeface="Calibri"/>
              </a:rPr>
              <a:t> </a:t>
            </a:r>
            <a:r>
              <a:rPr dirty="0" err="1">
                <a:latin typeface="Calibri"/>
                <a:ea typeface="Calibri"/>
                <a:cs typeface="Calibri"/>
              </a:rPr>
              <a:t>من</a:t>
            </a:r>
            <a:r>
              <a:rPr lang="ar" dirty="0">
                <a:latin typeface="Calibri"/>
                <a:ea typeface="Calibri"/>
                <a:cs typeface="Calibri"/>
              </a:rPr>
              <a:t> حزمة التدريب المتقدم لفِرَق الاستجابة السريعة في تعزيز قدرات ومهارات فِرَق الاستجابة السريعة المتعددة التخصصات </a:t>
            </a:r>
            <a:r>
              <a:rPr lang="ar" dirty="0">
                <a:solidFill>
                  <a:srgbClr val="65A000"/>
                </a:solidFill>
                <a:latin typeface="Calibri"/>
                <a:ea typeface="Calibri"/>
                <a:cs typeface="Calibri"/>
              </a:rPr>
              <a:t>و</a:t>
            </a:r>
            <a:r>
              <a:rPr lang="ar-SA" dirty="0">
                <a:solidFill>
                  <a:srgbClr val="65A000"/>
                </a:solidFill>
                <a:latin typeface="Calibri"/>
                <a:ea typeface="Calibri"/>
                <a:cs typeface="Calibri"/>
              </a:rPr>
              <a:t>أ</a:t>
            </a:r>
            <a:r>
              <a:rPr lang="ar" dirty="0">
                <a:solidFill>
                  <a:srgbClr val="65A000"/>
                </a:solidFill>
                <a:latin typeface="Calibri"/>
                <a:ea typeface="Calibri"/>
                <a:cs typeface="Calibri"/>
              </a:rPr>
              <a:t>فراد أعضائها للكشف المبكر عن أحداث الصحة العامة والاستجابة لها</a:t>
            </a:r>
            <a:r>
              <a:rPr lang="ar" dirty="0">
                <a:latin typeface="Calibri"/>
                <a:ea typeface="Calibri"/>
                <a:cs typeface="Calibri"/>
              </a:rPr>
              <a:t>، بغض النظر عن من</a:t>
            </a:r>
            <a:r>
              <a:rPr lang="ar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شئه</a:t>
            </a:r>
            <a:r>
              <a:rPr lang="ar" dirty="0">
                <a:latin typeface="Calibri"/>
                <a:ea typeface="Calibri"/>
                <a:cs typeface="Calibri"/>
              </a:rPr>
              <a:t>ا أو مصدرها، والتي تُشكل أو قد تُشكل </a:t>
            </a:r>
            <a:r>
              <a:rPr lang="ar" dirty="0">
                <a:solidFill>
                  <a:srgbClr val="65A000"/>
                </a:solidFill>
                <a:latin typeface="Calibri"/>
                <a:ea typeface="Calibri"/>
                <a:cs typeface="Calibri"/>
              </a:rPr>
              <a:t>ضررًا جسيمًا على البشر</a:t>
            </a:r>
            <a:r>
              <a:rPr lang="ar" dirty="0">
                <a:latin typeface="Calibri"/>
                <a:ea typeface="Calibri"/>
                <a:cs typeface="Calibri"/>
              </a:rPr>
              <a:t>.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324219" y="1903896"/>
            <a:ext cx="9342567" cy="3064384"/>
          </a:xfrm>
          <a:prstGeom prst="rect">
            <a:avLst/>
          </a:prstGeom>
        </p:spPr>
        <p:txBody>
          <a:bodyPr lIns="45719" tIns="45720" rIns="45719" bIns="45720" rtlCol="1" anchor="t">
            <a:normAutofit/>
          </a:bodyPr>
          <a:lstStyle/>
          <a:p>
            <a:pPr marL="342900" indent="-342900" rtl="1">
              <a:buFont typeface="Arial"/>
              <a:buChar char="•"/>
              <a:defRPr>
                <a:solidFill>
                  <a:srgbClr val="002060"/>
                </a:solidFill>
              </a:defRPr>
            </a:pPr>
            <a:r>
              <a:rPr lang="ar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يُطبَّق نهج التصدِّي لجميع الأخطار على أحداث الصحة العامة التي تتطلب </a:t>
            </a:r>
            <a:r>
              <a:rPr lang="ar" dirty="0">
                <a:solidFill>
                  <a:srgbClr val="65A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استجابة فورية</a:t>
            </a:r>
            <a:r>
              <a:rPr lang="ar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والتي يُحتمل أن يُسببها </a:t>
            </a:r>
            <a:r>
              <a:rPr lang="ar" dirty="0">
                <a:solidFill>
                  <a:srgbClr val="65A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أكثر من خطر واحد </a:t>
            </a:r>
            <a:r>
              <a:rPr lang="ar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ومنها الأخطار البيولوجية، والكيميائية، والإشعاعية النووية - والكوارث الطبيعية، مثل الحرائق، والفيضانات، والظواهر المناخية القصوى الأخرى، والثورات البركانية، والزلازل، وأمواج تسونامي.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rtl="1">
              <a:buFont typeface="Arial"/>
              <a:buChar char="•"/>
              <a:defRPr>
                <a:solidFill>
                  <a:srgbClr val="FF0000"/>
                </a:solidFill>
              </a:defRPr>
            </a:pPr>
            <a:endParaRPr lang="en-US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/>
              <a:buChar char="•"/>
              <a:defRPr>
                <a:solidFill>
                  <a:srgbClr val="FF0000"/>
                </a:solidFill>
              </a:defRPr>
            </a:pPr>
            <a:r>
              <a:rPr lang="ar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يرجع الدافع وراء اتباع </a:t>
            </a:r>
            <a:r>
              <a:rPr lang="ar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هذا النهج </a:t>
            </a:r>
            <a:r>
              <a:rPr lang="ar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إلى </a:t>
            </a:r>
            <a:r>
              <a:rPr lang="ar" dirty="0">
                <a:solidFill>
                  <a:srgbClr val="65A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اللوائح الصحية الدولية</a:t>
            </a:r>
            <a:r>
              <a:rPr lang="ar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، التي </a:t>
            </a:r>
            <a:r>
              <a:rPr lang="ar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نُقِّحت</a:t>
            </a:r>
            <a:r>
              <a:rPr lang="a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في عام 2005 لتعكس النمو في حركة السفر الدولي والتجارة الدولية، وظهور أو عودة ظهور مخاطر الأمراض الدولية، والتهديدات التي تشكلها المواد الكيميائية والسموم والإشعاعات.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8" name="Text Placeholder 5"/>
          <p:cNvSpPr>
            <a:spLocks noGrp="1"/>
          </p:cNvSpPr>
          <p:nvPr>
            <p:ph type="body" idx="21"/>
          </p:nvPr>
        </p:nvSpPr>
        <p:spPr>
          <a:xfrm>
            <a:off x="144000" y="72595"/>
            <a:ext cx="4757782" cy="62230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rtlCol="1"/>
          <a:lstStyle/>
          <a:p>
            <a:pPr rtl="1">
              <a:spcBef>
                <a:spcPts val="0"/>
              </a:spcBef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نهج التصدِّي لجميع الأخطار</a:t>
            </a:r>
            <a:r>
              <a:rPr lang="ar" b="1" dirty="0">
                <a:solidFill>
                  <a:srgbClr val="00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Rectangle 2"/>
          <p:cNvSpPr txBox="1">
            <a:spLocks noGrp="1"/>
          </p:cNvSpPr>
          <p:nvPr>
            <p:ph type="title"/>
          </p:nvPr>
        </p:nvSpPr>
        <p:spPr>
          <a:xfrm>
            <a:off x="412210" y="497282"/>
            <a:ext cx="3264195" cy="959584"/>
          </a:xfrm>
          <a:prstGeom prst="rect">
            <a:avLst/>
          </a:prstGeom>
        </p:spPr>
        <p:txBody>
          <a:bodyPr rtlCol="1">
            <a:noAutofit/>
          </a:bodyPr>
          <a:lstStyle>
            <a:lvl1pPr algn="r" defTabSz="260388" rtl="1">
              <a:defRPr sz="2880"/>
            </a:lvl1pPr>
          </a:lstStyle>
          <a:p>
            <a:pPr algn="ctr" rtl="1"/>
            <a:r>
              <a:rPr lang="ar" sz="32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3. الأهداف العملية</a:t>
            </a:r>
          </a:p>
        </p:txBody>
      </p:sp>
      <p:sp>
        <p:nvSpPr>
          <p:cNvPr id="321" name="Content Placeholder 1"/>
          <p:cNvSpPr txBox="1">
            <a:spLocks noGrp="1"/>
          </p:cNvSpPr>
          <p:nvPr>
            <p:ph type="body" idx="1"/>
          </p:nvPr>
        </p:nvSpPr>
        <p:spPr>
          <a:xfrm>
            <a:off x="4320000" y="1080000"/>
            <a:ext cx="7358008" cy="4680856"/>
          </a:xfrm>
          <a:prstGeom prst="rect">
            <a:avLst/>
          </a:prstGeom>
        </p:spPr>
        <p:txBody>
          <a:bodyPr rtlCol="1">
            <a:noAutofit/>
          </a:bodyPr>
          <a:lstStyle/>
          <a:p>
            <a:pPr rtl="1">
              <a:spcBef>
                <a:spcPts val="1200"/>
              </a:spcBef>
              <a:defRPr sz="2000"/>
            </a:pP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تُزود حزمة التدريب المتقدم لفِرَق الاستجابة السريعة المشاركين بالمعارف والمهارات اللازمة التي تمكنهم من </a:t>
            </a:r>
            <a:r>
              <a:rPr lang="ar-EG" sz="2200" dirty="0">
                <a:latin typeface="Calibri" panose="020F0502020204030204" pitchFamily="34" charset="0"/>
                <a:cs typeface="Calibri" panose="020F0502020204030204" pitchFamily="34" charset="0"/>
              </a:rPr>
              <a:t>فعل </a:t>
            </a: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الآتي:</a:t>
            </a:r>
          </a:p>
          <a:p>
            <a:pPr marL="342900" indent="-342900" rtl="1">
              <a:spcBef>
                <a:spcPts val="1200"/>
              </a:spcBef>
              <a:buClr>
                <a:srgbClr val="65A000"/>
              </a:buClr>
              <a:buFont typeface="Wingdings" panose="05000000000000000000" pitchFamily="2" charset="2"/>
              <a:buChar char="§"/>
              <a:defRPr sz="2000"/>
            </a:pP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تنفيذ المهام المنوط</a:t>
            </a:r>
            <a:r>
              <a:rPr lang="ar-EG" sz="2200" dirty="0">
                <a:latin typeface="Calibri" panose="020F0502020204030204" pitchFamily="34" charset="0"/>
                <a:cs typeface="Calibri" panose="020F0502020204030204" pitchFamily="34" charset="0"/>
              </a:rPr>
              <a:t>ة</a:t>
            </a: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 به</a:t>
            </a:r>
            <a:r>
              <a:rPr lang="ar-EG" sz="2200" dirty="0">
                <a:latin typeface="Calibri" panose="020F0502020204030204" pitchFamily="34" charset="0"/>
                <a:cs typeface="Calibri" panose="020F0502020204030204" pitchFamily="34" charset="0"/>
              </a:rPr>
              <a:t>م</a:t>
            </a: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" sz="2200" dirty="0">
                <a:solidFill>
                  <a:srgbClr val="65A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بصفته</a:t>
            </a:r>
            <a:r>
              <a:rPr lang="ar-EG" sz="2200" dirty="0">
                <a:solidFill>
                  <a:srgbClr val="65A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م يشكلون</a:t>
            </a:r>
            <a:r>
              <a:rPr lang="ar" sz="2200" dirty="0">
                <a:solidFill>
                  <a:srgbClr val="65A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فريقًا متعدد التخصصات الوظيفية</a:t>
            </a: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 عندما تطلبه</a:t>
            </a:r>
            <a:r>
              <a:rPr lang="ar-EG" sz="2200" dirty="0">
                <a:latin typeface="Calibri" panose="020F0502020204030204" pitchFamily="34" charset="0"/>
                <a:cs typeface="Calibri" panose="020F0502020204030204" pitchFamily="34" charset="0"/>
              </a:rPr>
              <a:t>م</a:t>
            </a: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 هيئة الصحة العامة المعنية.</a:t>
            </a:r>
          </a:p>
          <a:p>
            <a:pPr marL="342900" indent="-342900" rtl="1">
              <a:spcBef>
                <a:spcPts val="1200"/>
              </a:spcBef>
              <a:buClr>
                <a:srgbClr val="65A000"/>
              </a:buClr>
              <a:buFont typeface="Wingdings" panose="05000000000000000000" pitchFamily="2" charset="2"/>
              <a:buChar char="§"/>
              <a:defRPr sz="2000"/>
            </a:pP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إجراء </a:t>
            </a:r>
            <a:r>
              <a:rPr lang="ar" sz="2200" dirty="0">
                <a:solidFill>
                  <a:srgbClr val="65A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تقييم سريع للمخاطر</a:t>
            </a: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 في البداية وبصفة دورية لتوجيه القرارات المسندة بالبيّنات بشأن الاستجابة.</a:t>
            </a:r>
            <a:endParaRPr sz="22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rtl="1">
              <a:spcBef>
                <a:spcPts val="1200"/>
              </a:spcBef>
              <a:buClr>
                <a:srgbClr val="65A000"/>
              </a:buClr>
              <a:buFont typeface="Wingdings" panose="05000000000000000000" pitchFamily="2" charset="2"/>
              <a:buChar char="§"/>
              <a:defRPr sz="2000"/>
            </a:pP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إجراء </a:t>
            </a:r>
            <a:r>
              <a:rPr lang="ar" sz="2200" dirty="0">
                <a:solidFill>
                  <a:srgbClr val="65A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استقصاء وبائي</a:t>
            </a: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 للحالات المشتبه فيها إما لتأكيد الفاشية أو نفيها.</a:t>
            </a:r>
          </a:p>
          <a:p>
            <a:pPr marL="342900" indent="-342900" rtl="1">
              <a:spcBef>
                <a:spcPts val="1200"/>
              </a:spcBef>
              <a:buClr>
                <a:srgbClr val="65A000"/>
              </a:buClr>
              <a:buFont typeface="Wingdings" panose="05000000000000000000" pitchFamily="2" charset="2"/>
              <a:buChar char="§"/>
              <a:defRPr sz="2000">
                <a:solidFill>
                  <a:srgbClr val="548235"/>
                </a:solidFill>
              </a:defRPr>
            </a:pPr>
            <a:r>
              <a:rPr lang="ar" sz="2200" dirty="0">
                <a:solidFill>
                  <a:srgbClr val="65A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جمع البيانات وتحليلها وتفسيرها </a:t>
            </a:r>
            <a:r>
              <a:rPr lang="ar" sz="2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دعمًا لعملية اتخاذ القرارات بشأن الاستجابة لأحداث الصحة العامة.</a:t>
            </a:r>
          </a:p>
          <a:p>
            <a:pPr marL="342900" indent="-342900" rtl="1">
              <a:spcBef>
                <a:spcPts val="1200"/>
              </a:spcBef>
              <a:buClr>
                <a:srgbClr val="65A000"/>
              </a:buClr>
              <a:buFont typeface="Wingdings" panose="05000000000000000000" pitchFamily="2" charset="2"/>
              <a:buChar char="§"/>
              <a:defRPr sz="2000"/>
            </a:pP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تنفيذ</a:t>
            </a:r>
            <a:r>
              <a:rPr lang="ar" sz="22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" sz="2200" dirty="0">
                <a:solidFill>
                  <a:srgbClr val="65A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أنشطة التقصي النشط للحالات وتتبُّع المُخالِطين</a:t>
            </a:r>
            <a:r>
              <a:rPr lang="ar" sz="2200" dirty="0">
                <a:latin typeface="Calibri" panose="020F0502020204030204" pitchFamily="34" charset="0"/>
                <a:cs typeface="Calibri" panose="020F0502020204030204" pitchFamily="34" charset="0"/>
              </a:rPr>
              <a:t> لمكافحة أي فاشية محتملة بفعالية.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RRT_Theme_v4">
  <a:themeElements>
    <a:clrScheme name="RRT_Theme_v4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1F64"/>
      </a:accent1>
      <a:accent2>
        <a:srgbClr val="A2010B"/>
      </a:accent2>
      <a:accent3>
        <a:srgbClr val="65A000"/>
      </a:accent3>
      <a:accent4>
        <a:srgbClr val="00A0DF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RRT_Theme_v4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Source Sans Pro Bold"/>
            <a:ea typeface="Source Sans Pro Bold"/>
            <a:cs typeface="Source Sans Pro Bold"/>
            <a:sym typeface="Source Sans Pro 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RRT_Theme_v4">
  <a:themeElements>
    <a:clrScheme name="RRT_Theme_v4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1F64"/>
      </a:accent1>
      <a:accent2>
        <a:srgbClr val="A2010B"/>
      </a:accent2>
      <a:accent3>
        <a:srgbClr val="65A000"/>
      </a:accent3>
      <a:accent4>
        <a:srgbClr val="00A0DF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RRT_Theme_v4">
      <a:majorFont>
        <a:latin typeface="Calibri"/>
        <a:ea typeface="Calibri"/>
        <a:cs typeface="Calibri"/>
      </a:majorFont>
      <a:minorFont>
        <a:latin typeface="Source Sans Pro Regular"/>
        <a:ea typeface="Source Sans Pro Regular"/>
        <a:cs typeface="Source Sans Pro Regular"/>
      </a:minorFont>
    </a:fontScheme>
    <a:fmtScheme name="RRT_Theme_v4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Source Sans Pro Bold"/>
            <a:ea typeface="Source Sans Pro Bold"/>
            <a:cs typeface="Source Sans Pro Bold"/>
            <a:sym typeface="Source Sans Pro 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2a64997-203d-4655-a595-383c2eb1e865">
      <Terms xmlns="http://schemas.microsoft.com/office/infopath/2007/PartnerControls"/>
    </lcf76f155ced4ddcb4097134ff3c332f>
    <TaxCatchAll xmlns="450f158c-397a-4a9d-b005-a44c92e0fccb" xsi:nil="true"/>
    <SharedWithUsers xmlns="450f158c-397a-4a9d-b005-a44c92e0fccb">
      <UserInfo>
        <DisplayName/>
        <AccountId xsi:nil="true"/>
        <AccountType/>
      </UserInfo>
    </SharedWithUsers>
    <MediaLengthInSeconds xmlns="e2a64997-203d-4655-a595-383c2eb1e86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D8C0AFE3A8684EAD891AA7EE49FBD9" ma:contentTypeVersion="18" ma:contentTypeDescription="Create a new document." ma:contentTypeScope="" ma:versionID="1a56caba1d28ef78f5c8feee0cc64e9b">
  <xsd:schema xmlns:xsd="http://www.w3.org/2001/XMLSchema" xmlns:xs="http://www.w3.org/2001/XMLSchema" xmlns:p="http://schemas.microsoft.com/office/2006/metadata/properties" xmlns:ns2="e2a64997-203d-4655-a595-383c2eb1e865" xmlns:ns3="450f158c-397a-4a9d-b005-a44c92e0fccb" targetNamespace="http://schemas.microsoft.com/office/2006/metadata/properties" ma:root="true" ma:fieldsID="0ca5d2017546268e0723b78e7690e2bc" ns2:_="" ns3:_="">
    <xsd:import namespace="e2a64997-203d-4655-a595-383c2eb1e865"/>
    <xsd:import namespace="450f158c-397a-4a9d-b005-a44c92e0fcc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a64997-203d-4655-a595-383c2eb1e8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a4eac88-8ae6-4a96-90c7-97bc93c844e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0f158c-397a-4a9d-b005-a44c92e0fccb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2caf602-7482-4721-838f-b4f5b717ddac}" ma:internalName="TaxCatchAll" ma:showField="CatchAllData" ma:web="450f158c-397a-4a9d-b005-a44c92e0fcc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11A5213-FA94-4DD3-8DCA-07CE2D1F1142}">
  <ds:schemaRefs>
    <ds:schemaRef ds:uri="http://schemas.microsoft.com/office/2006/metadata/properties"/>
    <ds:schemaRef ds:uri="http://schemas.microsoft.com/office/infopath/2007/PartnerControls"/>
    <ds:schemaRef ds:uri="e2a64997-203d-4655-a595-383c2eb1e865"/>
    <ds:schemaRef ds:uri="450f158c-397a-4a9d-b005-a44c92e0fccb"/>
  </ds:schemaRefs>
</ds:datastoreItem>
</file>

<file path=customXml/itemProps2.xml><?xml version="1.0" encoding="utf-8"?>
<ds:datastoreItem xmlns:ds="http://schemas.openxmlformats.org/officeDocument/2006/customXml" ds:itemID="{ACAABBA4-8AB3-4454-90B9-05871B8ABB3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E45B683-2570-42CF-AC59-8E9683C24BF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2a64997-203d-4655-a595-383c2eb1e865"/>
    <ds:schemaRef ds:uri="450f158c-397a-4a9d-b005-a44c92e0fcc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1516</Words>
  <Application>Microsoft Office PowerPoint</Application>
  <PresentationFormat>Grand écran</PresentationFormat>
  <Paragraphs>173</Paragraphs>
  <Slides>20</Slides>
  <Notes>4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1" baseType="lpstr">
      <vt:lpstr>RRT_Theme_v4</vt:lpstr>
      <vt:lpstr>Présentation PowerPoint</vt:lpstr>
      <vt:lpstr>برنامج التدريب المتقدم  لفِرَق الاستجابة السريعة</vt:lpstr>
      <vt:lpstr>مرحبًا!</vt:lpstr>
      <vt:lpstr>أهداف  الجلسة</vt:lpstr>
      <vt:lpstr>عناصر العرض</vt:lpstr>
      <vt:lpstr>مقدمات</vt:lpstr>
      <vt:lpstr>2. الهدف من التدريب</vt:lpstr>
      <vt:lpstr>Présentation PowerPoint</vt:lpstr>
      <vt:lpstr>3. الأهداف العملية</vt:lpstr>
      <vt:lpstr>3. ( تابع) الأهداف العملية</vt:lpstr>
      <vt:lpstr>4. التدريب  نظرة عامة</vt:lpstr>
      <vt:lpstr>Présentation PowerPoint</vt:lpstr>
      <vt:lpstr>Présentation PowerPoint</vt:lpstr>
      <vt:lpstr>6. القواعد الأساسية</vt:lpstr>
      <vt:lpstr>7. المعلومات التنظيمية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Szilvia Horváth</dc:creator>
  <cp:lastModifiedBy>GOMEZ, Paula</cp:lastModifiedBy>
  <cp:revision>174</cp:revision>
  <dcterms:modified xsi:type="dcterms:W3CDTF">2024-03-23T16:43:15Z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0x01010063D8C0AFE3A8684EAD891AA7EE49FBD9</vt:lpwstr>
  </property>
  <property fmtid="{D5CDD505-2E9C-101B-9397-08002B2CF9AE}" pid="3" name="MediaServiceImageTags">
    <vt:lpwstr/>
  </property>
  <property fmtid="{D5CDD505-2E9C-101B-9397-08002B2CF9AE}" pid="4" name="Order">
    <vt:r8>3324700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TriggerFlowInfo">
    <vt:lpwstr/>
  </property>
</Properties>
</file>